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32" r:id="rId1"/>
  </p:sldMasterIdLst>
  <p:notesMasterIdLst>
    <p:notesMasterId r:id="rId21"/>
  </p:notesMasterIdLst>
  <p:sldIdLst>
    <p:sldId id="292" r:id="rId2"/>
    <p:sldId id="303" r:id="rId3"/>
    <p:sldId id="304" r:id="rId4"/>
    <p:sldId id="293" r:id="rId5"/>
    <p:sldId id="298" r:id="rId6"/>
    <p:sldId id="295" r:id="rId7"/>
    <p:sldId id="294" r:id="rId8"/>
    <p:sldId id="309" r:id="rId9"/>
    <p:sldId id="268" r:id="rId10"/>
    <p:sldId id="312" r:id="rId11"/>
    <p:sldId id="314" r:id="rId12"/>
    <p:sldId id="313" r:id="rId13"/>
    <p:sldId id="271" r:id="rId14"/>
    <p:sldId id="316" r:id="rId15"/>
    <p:sldId id="297" r:id="rId16"/>
    <p:sldId id="302" r:id="rId17"/>
    <p:sldId id="300" r:id="rId18"/>
    <p:sldId id="306" r:id="rId19"/>
    <p:sldId id="317" r:id="rId20"/>
  </p:sldIdLst>
  <p:sldSz cx="9144000" cy="6858000" type="screen4x3"/>
  <p:notesSz cx="6858000" cy="994727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44" d="100"/>
          <a:sy n="44" d="100"/>
        </p:scale>
        <p:origin x="-1266" y="-6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97364"/>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97364"/>
          </a:xfrm>
          <a:prstGeom prst="rect">
            <a:avLst/>
          </a:prstGeom>
        </p:spPr>
        <p:txBody>
          <a:bodyPr vert="horz" lIns="91440" tIns="45720" rIns="91440" bIns="45720" rtlCol="0"/>
          <a:lstStyle>
            <a:lvl1pPr algn="r">
              <a:defRPr sz="1200"/>
            </a:lvl1pPr>
          </a:lstStyle>
          <a:p>
            <a:fld id="{EF673647-F820-49D5-AA40-7F145CCE58FD}" type="datetimeFigureOut">
              <a:rPr lang="ru-RU" smtClean="0"/>
              <a:pPr/>
              <a:t>19.05.2020</a:t>
            </a:fld>
            <a:endParaRPr lang="ru-RU"/>
          </a:p>
        </p:txBody>
      </p:sp>
      <p:sp>
        <p:nvSpPr>
          <p:cNvPr id="4" name="Образ слайда 3"/>
          <p:cNvSpPr>
            <a:spLocks noGrp="1" noRot="1" noChangeAspect="1"/>
          </p:cNvSpPr>
          <p:nvPr>
            <p:ph type="sldImg" idx="2"/>
          </p:nvPr>
        </p:nvSpPr>
        <p:spPr>
          <a:xfrm>
            <a:off x="942975" y="746125"/>
            <a:ext cx="4972050" cy="3730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724956"/>
            <a:ext cx="5486400" cy="4476274"/>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48185"/>
            <a:ext cx="2971800" cy="497364"/>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9448185"/>
            <a:ext cx="2971800" cy="497364"/>
          </a:xfrm>
          <a:prstGeom prst="rect">
            <a:avLst/>
          </a:prstGeom>
        </p:spPr>
        <p:txBody>
          <a:bodyPr vert="horz" lIns="91440" tIns="45720" rIns="91440" bIns="45720" rtlCol="0" anchor="b"/>
          <a:lstStyle>
            <a:lvl1pPr algn="r">
              <a:defRPr sz="1200"/>
            </a:lvl1pPr>
          </a:lstStyle>
          <a:p>
            <a:fld id="{0ADD42D0-32FC-46CB-9991-9C30F845E4B9}" type="slidenum">
              <a:rPr lang="ru-RU" smtClean="0"/>
              <a:pPr/>
              <a:t>‹#›</a:t>
            </a:fld>
            <a:endParaRPr lang="ru-RU"/>
          </a:p>
        </p:txBody>
      </p:sp>
    </p:spTree>
    <p:extLst>
      <p:ext uri="{BB962C8B-B14F-4D97-AF65-F5344CB8AC3E}">
        <p14:creationId xmlns:p14="http://schemas.microsoft.com/office/powerpoint/2010/main" val="12825792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19.05.2020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19.05.2020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19.05.2020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19.05.2020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19.05.2020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19.05.2020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pPr/>
              <a:t>19.05.2020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pPr/>
              <a:t>19.05.2020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B4C71EC6-210F-42DE-9C53-41977AD35B3D}" type="datetimeFigureOut">
              <a:rPr lang="ru-RU" smtClean="0"/>
              <a:pPr/>
              <a:t>19.05.2020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19.05.2020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19.05.2020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4C71EC6-210F-42DE-9C53-41977AD35B3D}" type="datetimeFigureOut">
              <a:rPr lang="ru-RU" smtClean="0"/>
              <a:pPr/>
              <a:t>19.05.2020</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19B0651-EE4F-4900-A07F-96A6BFA9D0F0}" type="slidenum">
              <a:rPr lang="ru-RU" smtClean="0"/>
              <a:pPr/>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 Id="rId9" Type="http://schemas.openxmlformats.org/officeDocument/2006/relationships/image" Target="../media/image32.jpeg"/></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12.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1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25.jpeg"/><Relationship Id="rId5" Type="http://schemas.openxmlformats.org/officeDocument/2006/relationships/image" Target="../media/image45.jpeg"/><Relationship Id="rId4" Type="http://schemas.openxmlformats.org/officeDocument/2006/relationships/image" Target="../media/image44.jpeg"/></Relationships>
</file>

<file path=ppt/slides/_rels/slide1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48.jpeg"/><Relationship Id="rId7" Type="http://schemas.openxmlformats.org/officeDocument/2006/relationships/image" Target="../media/image52.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jpeg"/><Relationship Id="rId4" Type="http://schemas.openxmlformats.org/officeDocument/2006/relationships/image" Target="../media/image49.jpeg"/></Relationships>
</file>

<file path=ppt/slides/_rels/slide16.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jpeg"/><Relationship Id="rId4" Type="http://schemas.openxmlformats.org/officeDocument/2006/relationships/image" Target="../media/image54.png"/></Relationships>
</file>

<file path=ppt/slides/_rels/slide17.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jpeg"/></Relationships>
</file>

<file path=ppt/slides/_rels/slide1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1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5.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1579212348_76-1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075" name="WordArt 3"/>
          <p:cNvSpPr>
            <a:spLocks noGrp="1" noChangeArrowheads="1" noChangeShapeType="1" noTextEdit="1"/>
          </p:cNvSpPr>
          <p:nvPr>
            <p:ph idx="1"/>
          </p:nvPr>
        </p:nvSpPr>
        <p:spPr bwMode="auto">
          <a:xfrm>
            <a:off x="714348" y="1428736"/>
            <a:ext cx="8072494" cy="4017628"/>
          </a:xfrm>
          <a:prstGeom prst="rect">
            <a:avLst/>
          </a:prstGeom>
        </p:spPr>
        <p:txBody>
          <a:bodyPr wrap="none" fromWordArt="1">
            <a:prstTxWarp prst="textPlain">
              <a:avLst>
                <a:gd name="adj" fmla="val 50000"/>
              </a:avLst>
            </a:prstTxWarp>
            <a:normAutofit/>
          </a:bodyPr>
          <a:lstStyle/>
          <a:p>
            <a:pPr algn="ctr" rtl="0">
              <a:buNone/>
            </a:pPr>
            <a:r>
              <a:rPr lang="ru-RU" sz="3600" kern="10" dirty="0" smtClean="0">
                <a:ln w="28575">
                  <a:solidFill>
                    <a:srgbClr val="000000"/>
                  </a:solidFill>
                  <a:round/>
                  <a:headEnd/>
                  <a:tailEnd/>
                </a:ln>
                <a:solidFill>
                  <a:srgbClr val="FFFF00"/>
                </a:solidFill>
                <a:effectLst>
                  <a:outerShdw dist="35921" dir="2700000" algn="ctr" rotWithShape="0">
                    <a:srgbClr val="990000"/>
                  </a:outerShdw>
                </a:effectLst>
                <a:latin typeface="Impact"/>
              </a:rPr>
              <a:t>Республиканский </a:t>
            </a:r>
            <a:endParaRPr lang="en-US" sz="3600" kern="10" dirty="0" smtClean="0">
              <a:ln w="28575">
                <a:solidFill>
                  <a:srgbClr val="000000"/>
                </a:solidFill>
                <a:round/>
                <a:headEnd/>
                <a:tailEnd/>
              </a:ln>
              <a:solidFill>
                <a:srgbClr val="FFFF00"/>
              </a:solidFill>
              <a:effectLst>
                <a:outerShdw dist="35921" dir="2700000" algn="ctr" rotWithShape="0">
                  <a:srgbClr val="990000"/>
                </a:outerShdw>
              </a:effectLst>
              <a:latin typeface="Impact"/>
            </a:endParaRPr>
          </a:p>
          <a:p>
            <a:pPr algn="ctr" rtl="0">
              <a:buNone/>
            </a:pPr>
            <a:r>
              <a:rPr lang="ru-RU" sz="3600" kern="10" dirty="0" err="1" smtClean="0">
                <a:ln w="28575">
                  <a:solidFill>
                    <a:srgbClr val="000000"/>
                  </a:solidFill>
                  <a:round/>
                  <a:headEnd/>
                  <a:tailEnd/>
                </a:ln>
                <a:solidFill>
                  <a:srgbClr val="FFFF00"/>
                </a:solidFill>
                <a:effectLst>
                  <a:outerShdw dist="35921" dir="2700000" algn="ctr" rotWithShape="0">
                    <a:srgbClr val="990000"/>
                  </a:outerShdw>
                </a:effectLst>
                <a:latin typeface="Impact"/>
              </a:rPr>
              <a:t>антинаркотический</a:t>
            </a:r>
            <a:r>
              <a:rPr lang="ru-RU" sz="3600" kern="10" dirty="0" smtClean="0">
                <a:ln w="28575">
                  <a:solidFill>
                    <a:srgbClr val="000000"/>
                  </a:solidFill>
                  <a:round/>
                  <a:headEnd/>
                  <a:tailEnd/>
                </a:ln>
                <a:solidFill>
                  <a:srgbClr val="FFFF00"/>
                </a:solidFill>
                <a:effectLst>
                  <a:outerShdw dist="35921" dir="2700000" algn="ctr" rotWithShape="0">
                    <a:srgbClr val="990000"/>
                  </a:outerShdw>
                </a:effectLst>
                <a:latin typeface="Impact"/>
              </a:rPr>
              <a:t> проект</a:t>
            </a:r>
          </a:p>
          <a:p>
            <a:pPr algn="ctr" rtl="0">
              <a:buNone/>
            </a:pPr>
            <a:r>
              <a:rPr lang="ru-RU" sz="3600" kern="10" dirty="0" smtClean="0">
                <a:ln w="28575">
                  <a:solidFill>
                    <a:srgbClr val="000000"/>
                  </a:solidFill>
                  <a:round/>
                  <a:headEnd/>
                  <a:tailEnd/>
                </a:ln>
                <a:solidFill>
                  <a:srgbClr val="FFFF00"/>
                </a:solidFill>
                <a:effectLst>
                  <a:outerShdw dist="35921" dir="2700000" algn="ctr" rotWithShape="0">
                    <a:srgbClr val="990000"/>
                  </a:outerShdw>
                </a:effectLst>
                <a:latin typeface="Impact"/>
              </a:rPr>
              <a:t>« </a:t>
            </a:r>
            <a:r>
              <a:rPr lang="en-US" sz="3600" kern="10" dirty="0" err="1" smtClean="0">
                <a:ln w="28575">
                  <a:solidFill>
                    <a:srgbClr val="000000"/>
                  </a:solidFill>
                  <a:round/>
                  <a:headEnd/>
                  <a:tailEnd/>
                </a:ln>
                <a:solidFill>
                  <a:srgbClr val="FF0000"/>
                </a:solidFill>
                <a:effectLst>
                  <a:outerShdw dist="35921" dir="2700000" algn="ctr" rotWithShape="0">
                    <a:srgbClr val="990000"/>
                  </a:outerShdw>
                </a:effectLst>
                <a:latin typeface="Impact"/>
              </a:rPr>
              <a:t>S</a:t>
            </a:r>
            <a:r>
              <a:rPr lang="ru-RU" sz="3600" kern="10" dirty="0" smtClean="0">
                <a:ln w="28575">
                  <a:solidFill>
                    <a:srgbClr val="000000"/>
                  </a:solidFill>
                  <a:round/>
                  <a:headEnd/>
                  <a:tailEnd/>
                </a:ln>
                <a:solidFill>
                  <a:srgbClr val="FFFF00"/>
                </a:solidFill>
                <a:effectLst>
                  <a:outerShdw dist="35921" dir="2700000" algn="ctr" rotWithShape="0">
                    <a:srgbClr val="990000"/>
                  </a:outerShdw>
                </a:effectLst>
                <a:latin typeface="Impact"/>
              </a:rPr>
              <a:t>а</a:t>
            </a:r>
            <a:r>
              <a:rPr lang="en-US" sz="3600" kern="10" dirty="0" smtClean="0">
                <a:ln w="28575">
                  <a:solidFill>
                    <a:srgbClr val="000000"/>
                  </a:solidFill>
                  <a:round/>
                  <a:headEnd/>
                  <a:tailEnd/>
                </a:ln>
                <a:solidFill>
                  <a:srgbClr val="FF0000"/>
                </a:solidFill>
                <a:effectLst>
                  <a:outerShdw dist="35921" dir="2700000" algn="ctr" rotWithShape="0">
                    <a:srgbClr val="990000"/>
                  </a:outerShdw>
                </a:effectLst>
                <a:latin typeface="Impact"/>
              </a:rPr>
              <a:t>M</a:t>
            </a:r>
            <a:r>
              <a:rPr lang="ru-RU" sz="3600" kern="10" dirty="0" smtClean="0">
                <a:ln w="28575">
                  <a:solidFill>
                    <a:srgbClr val="000000"/>
                  </a:solidFill>
                  <a:round/>
                  <a:headEnd/>
                  <a:tailEnd/>
                </a:ln>
                <a:solidFill>
                  <a:srgbClr val="FFFF00"/>
                </a:solidFill>
                <a:effectLst>
                  <a:outerShdw dist="35921" dir="2700000" algn="ctr" rotWithShape="0">
                    <a:srgbClr val="990000"/>
                  </a:outerShdw>
                </a:effectLst>
                <a:latin typeface="Impact"/>
              </a:rPr>
              <a:t>о</a:t>
            </a:r>
            <a:r>
              <a:rPr lang="en-US" sz="3600" kern="10" dirty="0" err="1" smtClean="0">
                <a:ln w="28575">
                  <a:solidFill>
                    <a:srgbClr val="000000"/>
                  </a:solidFill>
                  <a:round/>
                  <a:headEnd/>
                  <a:tailEnd/>
                </a:ln>
                <a:solidFill>
                  <a:srgbClr val="FF0000"/>
                </a:solidFill>
                <a:effectLst>
                  <a:outerShdw dist="35921" dir="2700000" algn="ctr" rotWithShape="0">
                    <a:srgbClr val="990000"/>
                  </a:outerShdw>
                </a:effectLst>
                <a:latin typeface="Impact"/>
              </a:rPr>
              <a:t>S</a:t>
            </a:r>
            <a:r>
              <a:rPr lang="ru-RU" sz="3600" kern="10" dirty="0" err="1" smtClean="0">
                <a:ln w="28575">
                  <a:solidFill>
                    <a:srgbClr val="000000"/>
                  </a:solidFill>
                  <a:round/>
                  <a:headEnd/>
                  <a:tailEnd/>
                </a:ln>
                <a:solidFill>
                  <a:srgbClr val="FFFF00"/>
                </a:solidFill>
                <a:effectLst>
                  <a:outerShdw dist="35921" dir="2700000" algn="ctr" rotWithShape="0">
                    <a:srgbClr val="990000"/>
                  </a:outerShdw>
                </a:effectLst>
                <a:latin typeface="Impact"/>
              </a:rPr>
              <a:t>тоятельные</a:t>
            </a:r>
            <a:r>
              <a:rPr lang="ru-RU" sz="3600" kern="10" dirty="0" smtClean="0">
                <a:ln w="28575">
                  <a:solidFill>
                    <a:srgbClr val="000000"/>
                  </a:solidFill>
                  <a:round/>
                  <a:headEnd/>
                  <a:tailEnd/>
                </a:ln>
                <a:solidFill>
                  <a:srgbClr val="FFFF00"/>
                </a:solidFill>
                <a:effectLst>
                  <a:outerShdw dist="35921" dir="2700000" algn="ctr" rotWithShape="0">
                    <a:srgbClr val="990000"/>
                  </a:outerShdw>
                </a:effectLst>
                <a:latin typeface="Impact"/>
              </a:rPr>
              <a:t> </a:t>
            </a:r>
            <a:endParaRPr lang="en-US" sz="3600" kern="10" dirty="0" smtClean="0">
              <a:ln w="28575">
                <a:solidFill>
                  <a:srgbClr val="000000"/>
                </a:solidFill>
                <a:round/>
                <a:headEnd/>
                <a:tailEnd/>
              </a:ln>
              <a:solidFill>
                <a:srgbClr val="FFFF00"/>
              </a:solidFill>
              <a:effectLst>
                <a:outerShdw dist="35921" dir="2700000" algn="ctr" rotWithShape="0">
                  <a:srgbClr val="990000"/>
                </a:outerShdw>
              </a:effectLst>
              <a:latin typeface="Impact"/>
            </a:endParaRPr>
          </a:p>
          <a:p>
            <a:pPr algn="ctr" rtl="0">
              <a:buNone/>
            </a:pPr>
            <a:r>
              <a:rPr lang="ru-RU" sz="3600" kern="10" dirty="0" smtClean="0">
                <a:ln w="28575">
                  <a:solidFill>
                    <a:srgbClr val="000000"/>
                  </a:solidFill>
                  <a:round/>
                  <a:headEnd/>
                  <a:tailEnd/>
                </a:ln>
                <a:solidFill>
                  <a:srgbClr val="FFFF00"/>
                </a:solidFill>
                <a:effectLst>
                  <a:outerShdw dist="35921" dir="2700000" algn="ctr" rotWithShape="0">
                    <a:srgbClr val="990000"/>
                  </a:outerShdw>
                </a:effectLst>
                <a:latin typeface="Impact"/>
              </a:rPr>
              <a:t>дети »</a:t>
            </a:r>
            <a:r>
              <a:rPr lang="ru-RU" sz="3600" kern="10" spc="0" dirty="0" smtClean="0">
                <a:ln w="28575">
                  <a:solidFill>
                    <a:srgbClr val="000000"/>
                  </a:solidFill>
                  <a:round/>
                  <a:headEnd/>
                  <a:tailEnd/>
                </a:ln>
                <a:solidFill>
                  <a:srgbClr val="FFFF00"/>
                </a:solidFill>
                <a:effectLst>
                  <a:outerShdw dist="35921" dir="2700000" algn="ctr" rotWithShape="0">
                    <a:srgbClr val="990000"/>
                  </a:outerShdw>
                </a:effectLst>
                <a:latin typeface="Impact"/>
              </a:rPr>
              <a:t> </a:t>
            </a:r>
          </a:p>
          <a:p>
            <a:pPr algn="ctr" rtl="0">
              <a:buNone/>
            </a:pPr>
            <a:r>
              <a:rPr lang="ru-RU" sz="3600" kern="10" spc="0" dirty="0" smtClean="0">
                <a:ln w="28575">
                  <a:solidFill>
                    <a:srgbClr val="000000"/>
                  </a:solidFill>
                  <a:round/>
                  <a:headEnd/>
                  <a:tailEnd/>
                </a:ln>
                <a:solidFill>
                  <a:srgbClr val="FF0000"/>
                </a:solidFill>
                <a:effectLst>
                  <a:outerShdw dist="35921" dir="2700000" algn="ctr" rotWithShape="0">
                    <a:srgbClr val="990000"/>
                  </a:outerShdw>
                </a:effectLst>
                <a:latin typeface="Impact"/>
              </a:rPr>
              <a:t>                      </a:t>
            </a:r>
            <a:endParaRPr lang="en-US" sz="3600" kern="10" spc="0" dirty="0" smtClean="0">
              <a:ln w="28575">
                <a:solidFill>
                  <a:srgbClr val="000000"/>
                </a:solidFill>
                <a:round/>
                <a:headEnd/>
                <a:tailEnd/>
              </a:ln>
              <a:solidFill>
                <a:srgbClr val="FF0000"/>
              </a:solidFill>
              <a:effectLst>
                <a:outerShdw dist="35921" dir="2700000" algn="ctr" rotWithShape="0">
                  <a:srgbClr val="990000"/>
                </a:outerShdw>
              </a:effectLst>
              <a:latin typeface="Impact"/>
            </a:endParaRPr>
          </a:p>
          <a:p>
            <a:pPr algn="ctr" rtl="0">
              <a:buNone/>
            </a:pPr>
            <a:r>
              <a:rPr lang="en-US" sz="3600" kern="10" spc="0" dirty="0" smtClean="0">
                <a:ln w="28575">
                  <a:solidFill>
                    <a:srgbClr val="000000"/>
                  </a:solidFill>
                  <a:round/>
                  <a:headEnd/>
                  <a:tailEnd/>
                </a:ln>
                <a:solidFill>
                  <a:srgbClr val="FFFF00"/>
                </a:solidFill>
                <a:effectLst>
                  <a:outerShdw dist="35921" dir="2700000" algn="ctr" rotWithShape="0">
                    <a:srgbClr val="990000"/>
                  </a:outerShdw>
                </a:effectLst>
                <a:latin typeface="Impact"/>
              </a:rPr>
              <a:t>                        </a:t>
            </a:r>
            <a:r>
              <a:rPr lang="ru-RU" sz="3600" kern="10" spc="0" dirty="0" smtClean="0">
                <a:ln w="28575">
                  <a:solidFill>
                    <a:srgbClr val="000000"/>
                  </a:solidFill>
                  <a:round/>
                  <a:headEnd/>
                  <a:tailEnd/>
                </a:ln>
                <a:solidFill>
                  <a:srgbClr val="FFFF00"/>
                </a:solidFill>
                <a:effectLst>
                  <a:outerShdw dist="35921" dir="2700000" algn="ctr" rotWithShape="0">
                    <a:srgbClr val="990000"/>
                  </a:outerShdw>
                </a:effectLst>
                <a:latin typeface="Impact"/>
              </a:rPr>
              <a:t>Отряд </a:t>
            </a:r>
            <a:r>
              <a:rPr lang="ru-RU" sz="3600" kern="10" spc="0" dirty="0" smtClean="0">
                <a:ln w="28575">
                  <a:solidFill>
                    <a:srgbClr val="000000"/>
                  </a:solidFill>
                  <a:round/>
                  <a:headEnd/>
                  <a:tailEnd/>
                </a:ln>
                <a:solidFill>
                  <a:srgbClr val="FF0000"/>
                </a:solidFill>
                <a:effectLst>
                  <a:outerShdw dist="35921" dir="2700000" algn="ctr" rotWithShape="0">
                    <a:srgbClr val="990000"/>
                  </a:outerShdw>
                </a:effectLst>
                <a:latin typeface="Impact"/>
              </a:rPr>
              <a:t>  « </a:t>
            </a:r>
            <a:r>
              <a:rPr lang="ru-RU" sz="3600" kern="10" dirty="0" smtClean="0">
                <a:ln w="28575">
                  <a:solidFill>
                    <a:srgbClr val="000000"/>
                  </a:solidFill>
                  <a:round/>
                  <a:headEnd/>
                  <a:tailEnd/>
                </a:ln>
                <a:solidFill>
                  <a:srgbClr val="FF0000"/>
                </a:solidFill>
                <a:effectLst>
                  <a:outerShdw dist="35921" dir="2700000" algn="ctr" rotWithShape="0">
                    <a:srgbClr val="990000"/>
                  </a:outerShdw>
                </a:effectLst>
                <a:latin typeface="Impact"/>
              </a:rPr>
              <a:t>Росток »</a:t>
            </a:r>
            <a:endParaRPr lang="ru-RU" sz="3600" kern="10" spc="0" dirty="0">
              <a:ln w="28575">
                <a:solidFill>
                  <a:srgbClr val="000000"/>
                </a:solidFill>
                <a:round/>
                <a:headEnd/>
                <a:tailEnd/>
              </a:ln>
              <a:solidFill>
                <a:srgbClr val="FF0000"/>
              </a:solidFill>
              <a:effectLst>
                <a:outerShdw dist="35921" dir="2700000" algn="ctr" rotWithShape="0">
                  <a:srgbClr val="990000"/>
                </a:outerShdw>
              </a:effectLst>
              <a:latin typeface="Impact"/>
            </a:endParaRPr>
          </a:p>
        </p:txBody>
      </p:sp>
      <p:pic>
        <p:nvPicPr>
          <p:cNvPr id="5" name="Picture 2" descr="БАЛЫКХАНОВ3"/>
          <p:cNvPicPr>
            <a:picLocks noChangeAspect="1" noChangeArrowheads="1"/>
          </p:cNvPicPr>
          <p:nvPr/>
        </p:nvPicPr>
        <p:blipFill>
          <a:blip r:embed="rId3" cstate="print"/>
          <a:srcRect/>
          <a:stretch>
            <a:fillRect/>
          </a:stretch>
        </p:blipFill>
        <p:spPr bwMode="auto">
          <a:xfrm>
            <a:off x="357158" y="3786190"/>
            <a:ext cx="2857520" cy="2463379"/>
          </a:xfrm>
          <a:prstGeom prst="rect">
            <a:avLst/>
          </a:prstGeom>
          <a:noFill/>
          <a:ln w="9525">
            <a:noFill/>
            <a:miter lim="800000"/>
            <a:headEnd/>
            <a:tailEnd/>
          </a:ln>
        </p:spPr>
      </p:pic>
      <p:sp>
        <p:nvSpPr>
          <p:cNvPr id="3077" name="Rectangle 5"/>
          <p:cNvSpPr>
            <a:spLocks noChangeArrowheads="1"/>
          </p:cNvSpPr>
          <p:nvPr/>
        </p:nvSpPr>
        <p:spPr bwMode="auto">
          <a:xfrm>
            <a:off x="0" y="357166"/>
            <a:ext cx="9144000" cy="7386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МУНИЦИПАЛЬНОЕ БЮДЖЕТНОЕ ОБЩЕОБРАЗОВАТЕЛЬНОЕ УЧРЕЖДЕНИЕ</a:t>
            </a:r>
            <a:endParaRPr kumimoji="0" lang="ru-RU" sz="1400" b="1" i="0" u="none" strike="noStrike" cap="none" normalizeH="0" baseline="0" dirty="0" smtClean="0">
              <a:ln>
                <a:noFill/>
              </a:ln>
              <a:solidFill>
                <a:srgbClr val="00206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«СРЕДНЯЯ ОБЩЕОБРАЗОВАТЕЛЬНАЯ ШКОЛА №20</a:t>
            </a:r>
            <a:endParaRPr kumimoji="0" lang="ru-RU" sz="1400" b="1" i="0" u="none" strike="noStrike" cap="none" normalizeH="0" baseline="0" dirty="0" smtClean="0">
              <a:ln>
                <a:noFill/>
              </a:ln>
              <a:solidFill>
                <a:srgbClr val="002060"/>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     НИЖНЕКАМСКОГО МУНИЦИПАЛЬНОГО РАЙОНА РЕСПУБЛИКИ ТАТАРСТАН</a:t>
            </a:r>
            <a:endParaRPr kumimoji="0" lang="ru-RU" sz="1400" b="1" i="0" u="none" strike="noStrike" cap="none" normalizeH="0" baseline="0" dirty="0" smtClean="0">
              <a:ln>
                <a:noFill/>
              </a:ln>
              <a:solidFill>
                <a:srgbClr val="002060"/>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dmin\Desktop\1579212348_76-1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9218" name="Объект 3"/>
          <p:cNvPicPr>
            <a:picLocks noGrp="1" noChangeAspect="1"/>
          </p:cNvPicPr>
          <p:nvPr>
            <p:ph idx="1"/>
          </p:nvPr>
        </p:nvPicPr>
        <p:blipFill>
          <a:blip r:embed="rId3" cstate="print"/>
          <a:srcRect/>
          <a:stretch>
            <a:fillRect/>
          </a:stretch>
        </p:blipFill>
        <p:spPr>
          <a:xfrm>
            <a:off x="2928926" y="2857496"/>
            <a:ext cx="3303595" cy="3302318"/>
          </a:xfrm>
        </p:spPr>
      </p:pic>
      <p:sp>
        <p:nvSpPr>
          <p:cNvPr id="9219" name="Заголовок 2"/>
          <p:cNvSpPr>
            <a:spLocks noGrp="1"/>
          </p:cNvSpPr>
          <p:nvPr>
            <p:ph type="title"/>
          </p:nvPr>
        </p:nvSpPr>
        <p:spPr>
          <a:xfrm>
            <a:off x="428596" y="285728"/>
            <a:ext cx="8229600" cy="1252728"/>
          </a:xfrm>
        </p:spPr>
        <p:txBody>
          <a:bodyPr>
            <a:normAutofit fontScale="90000"/>
          </a:bodyPr>
          <a:lstStyle/>
          <a:p>
            <a:pPr eaLnBrk="1" hangingPunct="1"/>
            <a:r>
              <a:rPr lang="ru-RU" sz="4000" b="1" dirty="0" smtClean="0">
                <a:solidFill>
                  <a:srgbClr val="FF0000"/>
                </a:solidFill>
              </a:rPr>
              <a:t>Акция «Подари улыбку»</a:t>
            </a:r>
            <a:r>
              <a:rPr lang="ru-RU" sz="1600" dirty="0" smtClean="0">
                <a:solidFill>
                  <a:srgbClr val="002060"/>
                </a:solidFill>
              </a:rPr>
              <a:t/>
            </a:r>
            <a:br>
              <a:rPr lang="ru-RU" sz="1600" dirty="0" smtClean="0">
                <a:solidFill>
                  <a:srgbClr val="002060"/>
                </a:solidFill>
              </a:rPr>
            </a:br>
            <a:r>
              <a:rPr lang="ru-RU" sz="2000" dirty="0" smtClean="0">
                <a:solidFill>
                  <a:srgbClr val="002060"/>
                </a:solidFill>
              </a:rPr>
              <a:t>Участники объединения «Самостоятельные дети» раздавали листовки и делились улыбками со школьниками. Для учащихся младших классов школы провели спортивные и музыкальные конкурсы. Учащиеся старшего блока соревновались с учителями за звание самой красивой улыбки. </a:t>
            </a:r>
          </a:p>
        </p:txBody>
      </p:sp>
      <p:pic>
        <p:nvPicPr>
          <p:cNvPr id="9220" name="Рисунок 5"/>
          <p:cNvPicPr>
            <a:picLocks noChangeAspect="1"/>
          </p:cNvPicPr>
          <p:nvPr/>
        </p:nvPicPr>
        <p:blipFill>
          <a:blip r:embed="rId4"/>
          <a:srcRect/>
          <a:stretch>
            <a:fillRect/>
          </a:stretch>
        </p:blipFill>
        <p:spPr bwMode="auto">
          <a:xfrm rot="-715928">
            <a:off x="6186488" y="1700213"/>
            <a:ext cx="2549525" cy="1912937"/>
          </a:xfrm>
          <a:prstGeom prst="rect">
            <a:avLst/>
          </a:prstGeom>
          <a:noFill/>
          <a:ln w="9525">
            <a:noFill/>
            <a:miter lim="800000"/>
            <a:headEnd/>
            <a:tailEnd/>
          </a:ln>
        </p:spPr>
      </p:pic>
      <p:pic>
        <p:nvPicPr>
          <p:cNvPr id="9221" name="Рисунок 4"/>
          <p:cNvPicPr>
            <a:picLocks noChangeAspect="1"/>
          </p:cNvPicPr>
          <p:nvPr/>
        </p:nvPicPr>
        <p:blipFill>
          <a:blip r:embed="rId5"/>
          <a:srcRect/>
          <a:stretch>
            <a:fillRect/>
          </a:stretch>
        </p:blipFill>
        <p:spPr bwMode="auto">
          <a:xfrm rot="884309">
            <a:off x="6554788" y="3302000"/>
            <a:ext cx="2303462" cy="1727200"/>
          </a:xfrm>
          <a:prstGeom prst="rect">
            <a:avLst/>
          </a:prstGeom>
          <a:noFill/>
          <a:ln w="9525">
            <a:noFill/>
            <a:miter lim="800000"/>
            <a:headEnd/>
            <a:tailEnd/>
          </a:ln>
        </p:spPr>
      </p:pic>
      <p:pic>
        <p:nvPicPr>
          <p:cNvPr id="9222" name="Рисунок 6"/>
          <p:cNvPicPr>
            <a:picLocks noChangeAspect="1"/>
          </p:cNvPicPr>
          <p:nvPr/>
        </p:nvPicPr>
        <p:blipFill>
          <a:blip r:embed="rId6"/>
          <a:srcRect/>
          <a:stretch>
            <a:fillRect/>
          </a:stretch>
        </p:blipFill>
        <p:spPr bwMode="auto">
          <a:xfrm rot="1009999">
            <a:off x="385763" y="1935163"/>
            <a:ext cx="2376487" cy="1781175"/>
          </a:xfrm>
          <a:prstGeom prst="rect">
            <a:avLst/>
          </a:prstGeom>
          <a:noFill/>
          <a:ln w="9525">
            <a:noFill/>
            <a:miter lim="800000"/>
            <a:headEnd/>
            <a:tailEnd/>
          </a:ln>
        </p:spPr>
      </p:pic>
      <p:pic>
        <p:nvPicPr>
          <p:cNvPr id="9223" name="Рисунок 7"/>
          <p:cNvPicPr>
            <a:picLocks noChangeAspect="1"/>
          </p:cNvPicPr>
          <p:nvPr/>
        </p:nvPicPr>
        <p:blipFill>
          <a:blip r:embed="rId7"/>
          <a:srcRect/>
          <a:stretch>
            <a:fillRect/>
          </a:stretch>
        </p:blipFill>
        <p:spPr bwMode="auto">
          <a:xfrm rot="-1158603">
            <a:off x="236538" y="3460750"/>
            <a:ext cx="2220912" cy="1663700"/>
          </a:xfrm>
          <a:prstGeom prst="rect">
            <a:avLst/>
          </a:prstGeom>
          <a:noFill/>
          <a:ln w="9525">
            <a:noFill/>
            <a:miter lim="800000"/>
            <a:headEnd/>
            <a:tailEnd/>
          </a:ln>
        </p:spPr>
      </p:pic>
      <p:pic>
        <p:nvPicPr>
          <p:cNvPr id="9224" name="Рисунок 1"/>
          <p:cNvPicPr>
            <a:picLocks noChangeAspect="1"/>
          </p:cNvPicPr>
          <p:nvPr/>
        </p:nvPicPr>
        <p:blipFill>
          <a:blip r:embed="rId8"/>
          <a:srcRect/>
          <a:stretch>
            <a:fillRect/>
          </a:stretch>
        </p:blipFill>
        <p:spPr bwMode="auto">
          <a:xfrm rot="1091078">
            <a:off x="306388" y="4749800"/>
            <a:ext cx="2273300" cy="1703388"/>
          </a:xfrm>
          <a:prstGeom prst="rect">
            <a:avLst/>
          </a:prstGeom>
          <a:noFill/>
          <a:ln w="9525">
            <a:noFill/>
            <a:miter lim="800000"/>
            <a:headEnd/>
            <a:tailEnd/>
          </a:ln>
        </p:spPr>
      </p:pic>
      <p:pic>
        <p:nvPicPr>
          <p:cNvPr id="9225" name="Рисунок 8"/>
          <p:cNvPicPr>
            <a:picLocks noChangeAspect="1"/>
          </p:cNvPicPr>
          <p:nvPr/>
        </p:nvPicPr>
        <p:blipFill>
          <a:blip r:embed="rId9"/>
          <a:srcRect/>
          <a:stretch>
            <a:fillRect/>
          </a:stretch>
        </p:blipFill>
        <p:spPr bwMode="auto">
          <a:xfrm rot="-885010">
            <a:off x="6640513" y="4921250"/>
            <a:ext cx="2132012" cy="15986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Admin\Desktop\1579212348_76-1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8194" name="TextBox 2"/>
          <p:cNvSpPr txBox="1">
            <a:spLocks noChangeArrowheads="1"/>
          </p:cNvSpPr>
          <p:nvPr/>
        </p:nvSpPr>
        <p:spPr bwMode="auto">
          <a:xfrm>
            <a:off x="468312" y="0"/>
            <a:ext cx="8675688"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onstantia" pitchFamily="18" charset="0"/>
              </a:defRPr>
            </a:lvl1pPr>
            <a:lvl2pPr marL="742950" indent="-285750">
              <a:defRPr>
                <a:solidFill>
                  <a:schemeClr val="tx1"/>
                </a:solidFill>
                <a:latin typeface="Constantia" pitchFamily="18" charset="0"/>
              </a:defRPr>
            </a:lvl2pPr>
            <a:lvl3pPr marL="1143000" indent="-228600">
              <a:defRPr>
                <a:solidFill>
                  <a:schemeClr val="tx1"/>
                </a:solidFill>
                <a:latin typeface="Constantia" pitchFamily="18" charset="0"/>
              </a:defRPr>
            </a:lvl3pPr>
            <a:lvl4pPr marL="1600200" indent="-228600">
              <a:defRPr>
                <a:solidFill>
                  <a:schemeClr val="tx1"/>
                </a:solidFill>
                <a:latin typeface="Constantia" pitchFamily="18" charset="0"/>
              </a:defRPr>
            </a:lvl4pPr>
            <a:lvl5pPr marL="2057400" indent="-228600">
              <a:defRPr>
                <a:solidFill>
                  <a:schemeClr val="tx1"/>
                </a:solidFill>
                <a:latin typeface="Constantia" pitchFamily="18" charset="0"/>
              </a:defRPr>
            </a:lvl5pPr>
            <a:lvl6pPr marL="2514600" indent="-228600" fontAlgn="base">
              <a:spcBef>
                <a:spcPct val="0"/>
              </a:spcBef>
              <a:spcAft>
                <a:spcPct val="0"/>
              </a:spcAft>
              <a:defRPr>
                <a:solidFill>
                  <a:schemeClr val="tx1"/>
                </a:solidFill>
                <a:latin typeface="Constantia" pitchFamily="18" charset="0"/>
              </a:defRPr>
            </a:lvl6pPr>
            <a:lvl7pPr marL="2971800" indent="-228600" fontAlgn="base">
              <a:spcBef>
                <a:spcPct val="0"/>
              </a:spcBef>
              <a:spcAft>
                <a:spcPct val="0"/>
              </a:spcAft>
              <a:defRPr>
                <a:solidFill>
                  <a:schemeClr val="tx1"/>
                </a:solidFill>
                <a:latin typeface="Constantia" pitchFamily="18" charset="0"/>
              </a:defRPr>
            </a:lvl7pPr>
            <a:lvl8pPr marL="3429000" indent="-228600" fontAlgn="base">
              <a:spcBef>
                <a:spcPct val="0"/>
              </a:spcBef>
              <a:spcAft>
                <a:spcPct val="0"/>
              </a:spcAft>
              <a:defRPr>
                <a:solidFill>
                  <a:schemeClr val="tx1"/>
                </a:solidFill>
                <a:latin typeface="Constantia" pitchFamily="18" charset="0"/>
              </a:defRPr>
            </a:lvl8pPr>
            <a:lvl9pPr marL="3886200" indent="-228600" fontAlgn="base">
              <a:spcBef>
                <a:spcPct val="0"/>
              </a:spcBef>
              <a:spcAft>
                <a:spcPct val="0"/>
              </a:spcAft>
              <a:defRPr>
                <a:solidFill>
                  <a:schemeClr val="tx1"/>
                </a:solidFill>
                <a:latin typeface="Constantia" pitchFamily="18" charset="0"/>
              </a:defRPr>
            </a:lvl9pPr>
          </a:lstStyle>
          <a:p>
            <a:pPr algn="ctr">
              <a:defRPr/>
            </a:pPr>
            <a:r>
              <a:rPr lang="ru-RU" sz="3200" b="1" i="1" dirty="0" smtClean="0">
                <a:solidFill>
                  <a:srgbClr val="FF0000"/>
                </a:solidFill>
              </a:rPr>
              <a:t>Акция «Здоровая мама – </a:t>
            </a:r>
          </a:p>
          <a:p>
            <a:pPr algn="ctr">
              <a:defRPr/>
            </a:pPr>
            <a:r>
              <a:rPr lang="ru-RU" sz="3200" b="1" i="1" dirty="0" smtClean="0">
                <a:solidFill>
                  <a:srgbClr val="FF0000"/>
                </a:solidFill>
              </a:rPr>
              <a:t>здоровый ребенок!»</a:t>
            </a:r>
          </a:p>
          <a:p>
            <a:pPr algn="ctr">
              <a:defRPr/>
            </a:pPr>
            <a:r>
              <a:rPr lang="ru-RU" sz="1600" dirty="0" smtClean="0">
                <a:solidFill>
                  <a:srgbClr val="002060"/>
                </a:solidFill>
              </a:rPr>
              <a:t>Акция проходила на территории 14 микрорайона. Участники объединения «Самостоятельные дети»  раздавали хорошее настроение и оранжевые сердечки с пожеланиями здоровья и призывами отказаться от пагубных привычек. Среди респондентов была проведена викторина о влиянии табака, алкоголя и наркотиков на репродуктивную систему человека. </a:t>
            </a:r>
          </a:p>
        </p:txBody>
      </p:sp>
      <p:pic>
        <p:nvPicPr>
          <p:cNvPr id="6147" name="Рисунок 1"/>
          <p:cNvPicPr>
            <a:picLocks noChangeAspect="1"/>
          </p:cNvPicPr>
          <p:nvPr/>
        </p:nvPicPr>
        <p:blipFill>
          <a:blip r:embed="rId3" cstate="print"/>
          <a:srcRect/>
          <a:stretch>
            <a:fillRect/>
          </a:stretch>
        </p:blipFill>
        <p:spPr bwMode="auto">
          <a:xfrm rot="20855199">
            <a:off x="509794" y="4647800"/>
            <a:ext cx="2215104" cy="1661016"/>
          </a:xfrm>
          <a:prstGeom prst="rect">
            <a:avLst/>
          </a:prstGeom>
          <a:noFill/>
          <a:ln w="9525">
            <a:noFill/>
            <a:miter lim="800000"/>
            <a:headEnd/>
            <a:tailEnd/>
          </a:ln>
        </p:spPr>
      </p:pic>
      <p:pic>
        <p:nvPicPr>
          <p:cNvPr id="6148" name="Рисунок 2"/>
          <p:cNvPicPr>
            <a:picLocks noChangeAspect="1"/>
          </p:cNvPicPr>
          <p:nvPr/>
        </p:nvPicPr>
        <p:blipFill>
          <a:blip r:embed="rId4" cstate="print"/>
          <a:srcRect/>
          <a:stretch>
            <a:fillRect/>
          </a:stretch>
        </p:blipFill>
        <p:spPr bwMode="auto">
          <a:xfrm rot="1029687">
            <a:off x="6348174" y="4517427"/>
            <a:ext cx="2312998" cy="1735402"/>
          </a:xfrm>
          <a:prstGeom prst="rect">
            <a:avLst/>
          </a:prstGeom>
          <a:noFill/>
          <a:ln w="9525">
            <a:noFill/>
            <a:miter lim="800000"/>
            <a:headEnd/>
            <a:tailEnd/>
          </a:ln>
        </p:spPr>
      </p:pic>
      <p:pic>
        <p:nvPicPr>
          <p:cNvPr id="6149" name="Рисунок 3"/>
          <p:cNvPicPr>
            <a:picLocks noChangeAspect="1"/>
          </p:cNvPicPr>
          <p:nvPr/>
        </p:nvPicPr>
        <p:blipFill>
          <a:blip r:embed="rId5" cstate="print"/>
          <a:srcRect/>
          <a:stretch>
            <a:fillRect/>
          </a:stretch>
        </p:blipFill>
        <p:spPr bwMode="auto">
          <a:xfrm rot="978556">
            <a:off x="6635609" y="2361378"/>
            <a:ext cx="2311565" cy="1733020"/>
          </a:xfrm>
          <a:prstGeom prst="rect">
            <a:avLst/>
          </a:prstGeom>
          <a:noFill/>
          <a:ln w="9525">
            <a:noFill/>
            <a:miter lim="800000"/>
            <a:headEnd/>
            <a:tailEnd/>
          </a:ln>
        </p:spPr>
      </p:pic>
      <p:pic>
        <p:nvPicPr>
          <p:cNvPr id="6150" name="Рисунок 4"/>
          <p:cNvPicPr>
            <a:picLocks noChangeAspect="1"/>
          </p:cNvPicPr>
          <p:nvPr/>
        </p:nvPicPr>
        <p:blipFill>
          <a:blip r:embed="rId6" cstate="print"/>
          <a:srcRect/>
          <a:stretch>
            <a:fillRect/>
          </a:stretch>
        </p:blipFill>
        <p:spPr bwMode="auto">
          <a:xfrm rot="20755629">
            <a:off x="179528" y="2474873"/>
            <a:ext cx="2359379" cy="1767869"/>
          </a:xfrm>
          <a:prstGeom prst="rect">
            <a:avLst/>
          </a:prstGeom>
          <a:noFill/>
          <a:ln w="9525">
            <a:noFill/>
            <a:miter lim="800000"/>
            <a:headEnd/>
            <a:tailEnd/>
          </a:ln>
        </p:spPr>
      </p:pic>
      <p:pic>
        <p:nvPicPr>
          <p:cNvPr id="8" name="Picture 1" descr="C:\Users\Admin\Desktop\МАМА.СЕМЬЯ-IMG_2853.JPG"/>
          <p:cNvPicPr>
            <a:picLocks noChangeAspect="1" noChangeArrowheads="1"/>
          </p:cNvPicPr>
          <p:nvPr/>
        </p:nvPicPr>
        <p:blipFill>
          <a:blip r:embed="rId7" cstate="print"/>
          <a:srcRect/>
          <a:stretch>
            <a:fillRect/>
          </a:stretch>
        </p:blipFill>
        <p:spPr bwMode="auto">
          <a:xfrm>
            <a:off x="2714612" y="2571744"/>
            <a:ext cx="3714776" cy="2786082"/>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Admin\Desktop\1579212348_76-1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6146" name="Рисунок 7"/>
          <p:cNvPicPr>
            <a:picLocks noChangeAspect="1"/>
          </p:cNvPicPr>
          <p:nvPr/>
        </p:nvPicPr>
        <p:blipFill>
          <a:blip r:embed="rId3"/>
          <a:srcRect/>
          <a:stretch>
            <a:fillRect/>
          </a:stretch>
        </p:blipFill>
        <p:spPr bwMode="auto">
          <a:xfrm rot="680004">
            <a:off x="5819248" y="4547503"/>
            <a:ext cx="2747963" cy="2060575"/>
          </a:xfrm>
          <a:prstGeom prst="rect">
            <a:avLst/>
          </a:prstGeom>
          <a:noFill/>
          <a:ln w="9525">
            <a:noFill/>
            <a:miter lim="800000"/>
            <a:headEnd/>
            <a:tailEnd/>
          </a:ln>
        </p:spPr>
      </p:pic>
      <p:sp>
        <p:nvSpPr>
          <p:cNvPr id="6147" name="TextBox 1"/>
          <p:cNvSpPr txBox="1">
            <a:spLocks noChangeArrowheads="1"/>
          </p:cNvSpPr>
          <p:nvPr/>
        </p:nvSpPr>
        <p:spPr bwMode="auto">
          <a:xfrm>
            <a:off x="642910" y="0"/>
            <a:ext cx="7775575" cy="2031325"/>
          </a:xfrm>
          <a:prstGeom prst="rect">
            <a:avLst/>
          </a:prstGeom>
          <a:noFill/>
          <a:ln w="9525">
            <a:noFill/>
            <a:miter lim="800000"/>
            <a:headEnd/>
            <a:tailEnd/>
          </a:ln>
        </p:spPr>
        <p:txBody>
          <a:bodyPr>
            <a:spAutoFit/>
          </a:bodyPr>
          <a:lstStyle/>
          <a:p>
            <a:pPr algn="ctr"/>
            <a:r>
              <a:rPr lang="ru-RU" sz="3600" b="1" i="1" dirty="0" smtClean="0">
                <a:solidFill>
                  <a:srgbClr val="FF0000"/>
                </a:solidFill>
              </a:rPr>
              <a:t>Акция «Здоровая пробежка»</a:t>
            </a:r>
          </a:p>
          <a:p>
            <a:pPr algn="ctr"/>
            <a:r>
              <a:rPr lang="ru-RU" dirty="0" smtClean="0"/>
              <a:t>Акция </a:t>
            </a:r>
            <a:r>
              <a:rPr lang="ru-RU" dirty="0"/>
              <a:t>проходила на территории школы в два этапа. Участники объединения «Самостоятельные дети» раздавали листовки, агитирующие здоровый образ жизни. Среди учащихся младшего блока были устроены соревнования по бегу. Старшее звено боролось за звание лучшего плаката на заданную тему. </a:t>
            </a:r>
          </a:p>
        </p:txBody>
      </p:sp>
      <p:pic>
        <p:nvPicPr>
          <p:cNvPr id="6148" name="Рисунок 4"/>
          <p:cNvPicPr>
            <a:picLocks noChangeAspect="1"/>
          </p:cNvPicPr>
          <p:nvPr/>
        </p:nvPicPr>
        <p:blipFill>
          <a:blip r:embed="rId4"/>
          <a:srcRect/>
          <a:stretch>
            <a:fillRect/>
          </a:stretch>
        </p:blipFill>
        <p:spPr bwMode="auto">
          <a:xfrm rot="751115">
            <a:off x="5562028" y="2076848"/>
            <a:ext cx="2259012" cy="2132012"/>
          </a:xfrm>
          <a:prstGeom prst="rect">
            <a:avLst/>
          </a:prstGeom>
          <a:noFill/>
          <a:ln w="9525">
            <a:noFill/>
            <a:miter lim="800000"/>
            <a:headEnd/>
            <a:tailEnd/>
          </a:ln>
        </p:spPr>
      </p:pic>
      <p:pic>
        <p:nvPicPr>
          <p:cNvPr id="6149" name="Рисунок 2"/>
          <p:cNvPicPr>
            <a:picLocks noChangeAspect="1"/>
          </p:cNvPicPr>
          <p:nvPr/>
        </p:nvPicPr>
        <p:blipFill>
          <a:blip r:embed="rId5" cstate="print"/>
          <a:srcRect/>
          <a:stretch>
            <a:fillRect/>
          </a:stretch>
        </p:blipFill>
        <p:spPr bwMode="auto">
          <a:xfrm>
            <a:off x="3483801" y="2592497"/>
            <a:ext cx="2303462" cy="3073400"/>
          </a:xfrm>
          <a:prstGeom prst="rect">
            <a:avLst/>
          </a:prstGeom>
          <a:noFill/>
          <a:ln w="9525">
            <a:noFill/>
            <a:miter lim="800000"/>
            <a:headEnd/>
            <a:tailEnd/>
          </a:ln>
        </p:spPr>
      </p:pic>
      <p:pic>
        <p:nvPicPr>
          <p:cNvPr id="6150" name="Рисунок 6"/>
          <p:cNvPicPr>
            <a:picLocks noChangeAspect="1"/>
          </p:cNvPicPr>
          <p:nvPr/>
        </p:nvPicPr>
        <p:blipFill>
          <a:blip r:embed="rId6"/>
          <a:srcRect/>
          <a:stretch>
            <a:fillRect/>
          </a:stretch>
        </p:blipFill>
        <p:spPr bwMode="auto">
          <a:xfrm rot="446050">
            <a:off x="485949" y="4250827"/>
            <a:ext cx="2906712" cy="2179638"/>
          </a:xfrm>
          <a:prstGeom prst="rect">
            <a:avLst/>
          </a:prstGeom>
          <a:noFill/>
          <a:ln w="9525">
            <a:noFill/>
            <a:miter lim="800000"/>
            <a:headEnd/>
            <a:tailEnd/>
          </a:ln>
        </p:spPr>
      </p:pic>
      <p:pic>
        <p:nvPicPr>
          <p:cNvPr id="6151" name="Рисунок 5"/>
          <p:cNvPicPr>
            <a:picLocks noChangeAspect="1"/>
          </p:cNvPicPr>
          <p:nvPr/>
        </p:nvPicPr>
        <p:blipFill>
          <a:blip r:embed="rId7"/>
          <a:srcRect/>
          <a:stretch>
            <a:fillRect/>
          </a:stretch>
        </p:blipFill>
        <p:spPr bwMode="auto">
          <a:xfrm rot="21238897">
            <a:off x="585487" y="1992133"/>
            <a:ext cx="2663825" cy="17700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Admin\Desktop\1579212348_76-1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12289" name="Picture 1" descr="C:\Users\Admin\Desktop\КРАСН.ЛЕНТ.-IMG_3973.jpg"/>
          <p:cNvPicPr>
            <a:picLocks noChangeAspect="1" noChangeArrowheads="1"/>
          </p:cNvPicPr>
          <p:nvPr/>
        </p:nvPicPr>
        <p:blipFill>
          <a:blip r:embed="rId3"/>
          <a:srcRect/>
          <a:stretch>
            <a:fillRect/>
          </a:stretch>
        </p:blipFill>
        <p:spPr bwMode="auto">
          <a:xfrm>
            <a:off x="6429388" y="2071678"/>
            <a:ext cx="2214578" cy="1480498"/>
          </a:xfrm>
          <a:prstGeom prst="rect">
            <a:avLst/>
          </a:prstGeom>
          <a:noFill/>
        </p:spPr>
      </p:pic>
      <p:pic>
        <p:nvPicPr>
          <p:cNvPr id="12290" name="Picture 2" descr="C:\Users\Admin\Desktop\УЛИЦА-IMG_2907.JPG"/>
          <p:cNvPicPr>
            <a:picLocks noChangeAspect="1" noChangeArrowheads="1"/>
          </p:cNvPicPr>
          <p:nvPr/>
        </p:nvPicPr>
        <p:blipFill>
          <a:blip r:embed="rId4" cstate="print"/>
          <a:srcRect/>
          <a:stretch>
            <a:fillRect/>
          </a:stretch>
        </p:blipFill>
        <p:spPr bwMode="auto">
          <a:xfrm>
            <a:off x="428596" y="2143116"/>
            <a:ext cx="3714776" cy="2786083"/>
          </a:xfrm>
          <a:prstGeom prst="rect">
            <a:avLst/>
          </a:prstGeom>
          <a:noFill/>
        </p:spPr>
      </p:pic>
      <p:pic>
        <p:nvPicPr>
          <p:cNvPr id="12292" name="Picture 4" descr="C:\Users\Admin\Desktop\УЛИЦА2-IMG_2909.JPG"/>
          <p:cNvPicPr>
            <a:picLocks noChangeAspect="1" noChangeArrowheads="1"/>
          </p:cNvPicPr>
          <p:nvPr/>
        </p:nvPicPr>
        <p:blipFill>
          <a:blip r:embed="rId5" cstate="print"/>
          <a:srcRect/>
          <a:stretch>
            <a:fillRect/>
          </a:stretch>
        </p:blipFill>
        <p:spPr bwMode="auto">
          <a:xfrm>
            <a:off x="4572000" y="3643314"/>
            <a:ext cx="3714776" cy="2786082"/>
          </a:xfrm>
          <a:prstGeom prst="rect">
            <a:avLst/>
          </a:prstGeom>
          <a:noFill/>
        </p:spPr>
      </p:pic>
      <p:pic>
        <p:nvPicPr>
          <p:cNvPr id="7" name="Picture 2" descr="БАЛЫКХАНОВ3"/>
          <p:cNvPicPr>
            <a:picLocks noChangeAspect="1" noChangeArrowheads="1"/>
          </p:cNvPicPr>
          <p:nvPr/>
        </p:nvPicPr>
        <p:blipFill>
          <a:blip r:embed="rId6" cstate="print"/>
          <a:srcRect/>
          <a:stretch>
            <a:fillRect/>
          </a:stretch>
        </p:blipFill>
        <p:spPr bwMode="auto">
          <a:xfrm>
            <a:off x="1571604" y="5143512"/>
            <a:ext cx="1643074" cy="1428760"/>
          </a:xfrm>
          <a:prstGeom prst="rect">
            <a:avLst/>
          </a:prstGeom>
          <a:noFill/>
          <a:ln w="9525">
            <a:noFill/>
            <a:miter lim="800000"/>
            <a:headEnd/>
            <a:tailEnd/>
          </a:ln>
        </p:spPr>
      </p:pic>
      <p:sp>
        <p:nvSpPr>
          <p:cNvPr id="8" name="Заголовок 7"/>
          <p:cNvSpPr>
            <a:spLocks noGrp="1"/>
          </p:cNvSpPr>
          <p:nvPr>
            <p:ph type="ctrTitle"/>
          </p:nvPr>
        </p:nvSpPr>
        <p:spPr>
          <a:xfrm>
            <a:off x="642910" y="785794"/>
            <a:ext cx="7772400" cy="1780108"/>
          </a:xfrm>
        </p:spPr>
        <p:txBody>
          <a:bodyPr>
            <a:normAutofit fontScale="90000"/>
          </a:bodyPr>
          <a:lstStyle/>
          <a:p>
            <a:r>
              <a:rPr lang="ru-RU" sz="4000" b="1" i="1" dirty="0" smtClean="0">
                <a:solidFill>
                  <a:srgbClr val="FF0000"/>
                </a:solidFill>
              </a:rPr>
              <a:t>Акция «Скажи нет!»</a:t>
            </a:r>
            <a:r>
              <a:rPr lang="ru-RU" sz="2000" dirty="0" smtClean="0">
                <a:solidFill>
                  <a:srgbClr val="002060"/>
                </a:solidFill>
              </a:rPr>
              <a:t/>
            </a:r>
            <a:br>
              <a:rPr lang="ru-RU" sz="2000" dirty="0" smtClean="0">
                <a:solidFill>
                  <a:srgbClr val="002060"/>
                </a:solidFill>
              </a:rPr>
            </a:br>
            <a:r>
              <a:rPr lang="ru-RU" sz="2000" dirty="0" smtClean="0">
                <a:solidFill>
                  <a:srgbClr val="002060"/>
                </a:solidFill>
              </a:rPr>
              <a:t>Участники объединения «Самостоятельные дети» раздавали брошюры, информирующие о болезни, и листовки со </a:t>
            </a:r>
            <a:r>
              <a:rPr lang="ru-RU" sz="2000" dirty="0" err="1" smtClean="0">
                <a:solidFill>
                  <a:srgbClr val="002060"/>
                </a:solidFill>
              </a:rPr>
              <a:t>слоганами</a:t>
            </a:r>
            <a:r>
              <a:rPr lang="ru-RU" sz="2000" dirty="0" smtClean="0">
                <a:solidFill>
                  <a:srgbClr val="002060"/>
                </a:solidFill>
              </a:rPr>
              <a:t>, направленными на поддержание здорового образа </a:t>
            </a:r>
            <a:r>
              <a:rPr lang="ru-RU" sz="2000" dirty="0" err="1" smtClean="0">
                <a:solidFill>
                  <a:srgbClr val="002060"/>
                </a:solidFill>
              </a:rPr>
              <a:t>жизни.Жителям</a:t>
            </a:r>
            <a:r>
              <a:rPr lang="ru-RU" sz="2000" dirty="0" smtClean="0">
                <a:solidFill>
                  <a:srgbClr val="002060"/>
                </a:solidFill>
              </a:rPr>
              <a:t> микрорайона раздавали красные ленточки – символ борьбы со </a:t>
            </a:r>
            <a:r>
              <a:rPr lang="ru-RU" sz="2000" dirty="0" err="1" smtClean="0">
                <a:solidFill>
                  <a:srgbClr val="002060"/>
                </a:solidFill>
              </a:rPr>
              <a:t>СПИДом</a:t>
            </a:r>
            <a:r>
              <a:rPr lang="ru-RU" sz="2000" dirty="0" smtClean="0">
                <a:solidFill>
                  <a:srgbClr val="002060"/>
                </a:solidFill>
              </a:rPr>
              <a:t> </a:t>
            </a:r>
            <a:r>
              <a:rPr lang="ru-RU" dirty="0" smtClean="0">
                <a:solidFill>
                  <a:srgbClr val="002060"/>
                </a:solidFill>
              </a:rPr>
              <a:t/>
            </a:r>
            <a:br>
              <a:rPr lang="ru-RU" dirty="0" smtClean="0">
                <a:solidFill>
                  <a:srgbClr val="002060"/>
                </a:solidFill>
              </a:rPr>
            </a:br>
            <a:endParaRPr lang="ru-RU" dirty="0">
              <a:solidFill>
                <a:srgbClr val="002060"/>
              </a:solidFill>
            </a:endParaRPr>
          </a:p>
        </p:txBody>
      </p:sp>
    </p:spTree>
    <p:extLst>
      <p:ext uri="{BB962C8B-B14F-4D97-AF65-F5344CB8AC3E}">
        <p14:creationId xmlns:p14="http://schemas.microsoft.com/office/powerpoint/2010/main" val="27019261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Admin\Desktop\1579212348_76-1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3" name="TextBox 2"/>
          <p:cNvSpPr txBox="1"/>
          <p:nvPr/>
        </p:nvSpPr>
        <p:spPr>
          <a:xfrm>
            <a:off x="500035" y="230188"/>
            <a:ext cx="8401078" cy="1477328"/>
          </a:xfrm>
          <a:prstGeom prst="rect">
            <a:avLst/>
          </a:prstGeom>
          <a:noFill/>
        </p:spPr>
        <p:txBody>
          <a:bodyPr wrap="square">
            <a:spAutoFit/>
          </a:bodyPr>
          <a:lstStyle/>
          <a:p>
            <a:pPr algn="ctr" fontAlgn="auto">
              <a:spcBef>
                <a:spcPts val="0"/>
              </a:spcBef>
              <a:spcAft>
                <a:spcPts val="0"/>
              </a:spcAft>
              <a:defRPr/>
            </a:pPr>
            <a:r>
              <a:rPr lang="ru-RU" sz="3600" b="1" i="1" dirty="0" smtClean="0">
                <a:solidFill>
                  <a:srgbClr val="FF0000"/>
                </a:solidFill>
                <a:latin typeface="Candara"/>
                <a:ea typeface="+mj-ea"/>
                <a:cs typeface="+mj-cs"/>
              </a:rPr>
              <a:t>Акция «</a:t>
            </a:r>
            <a:r>
              <a:rPr lang="ru-RU" sz="3600" b="1" i="1" dirty="0" err="1" smtClean="0">
                <a:solidFill>
                  <a:srgbClr val="FF0000"/>
                </a:solidFill>
                <a:latin typeface="Candara"/>
                <a:ea typeface="+mj-ea"/>
                <a:cs typeface="+mj-cs"/>
              </a:rPr>
              <a:t>Маленькое-большое</a:t>
            </a:r>
            <a:r>
              <a:rPr lang="ru-RU" sz="3600" b="1" i="1" dirty="0" smtClean="0">
                <a:solidFill>
                  <a:srgbClr val="FF0000"/>
                </a:solidFill>
                <a:latin typeface="Candara"/>
                <a:ea typeface="+mj-ea"/>
                <a:cs typeface="+mj-cs"/>
              </a:rPr>
              <a:t> чудо </a:t>
            </a:r>
          </a:p>
          <a:p>
            <a:pPr algn="ctr" fontAlgn="auto">
              <a:spcBef>
                <a:spcPts val="0"/>
              </a:spcBef>
              <a:spcAft>
                <a:spcPts val="0"/>
              </a:spcAft>
              <a:defRPr/>
            </a:pPr>
            <a:r>
              <a:rPr lang="ru-RU" sz="3600" b="1" i="1" dirty="0" smtClean="0">
                <a:solidFill>
                  <a:srgbClr val="FF0000"/>
                </a:solidFill>
                <a:latin typeface="Candara"/>
                <a:ea typeface="+mj-ea"/>
                <a:cs typeface="+mj-cs"/>
              </a:rPr>
              <a:t>своими </a:t>
            </a:r>
            <a:r>
              <a:rPr lang="ru-RU" sz="3600" b="1" i="1" dirty="0">
                <a:solidFill>
                  <a:srgbClr val="FF0000"/>
                </a:solidFill>
                <a:latin typeface="Candara"/>
                <a:ea typeface="+mj-ea"/>
                <a:cs typeface="+mj-cs"/>
              </a:rPr>
              <a:t>руками</a:t>
            </a:r>
            <a:r>
              <a:rPr lang="ru-RU" sz="3600" b="1" i="1" dirty="0" smtClean="0">
                <a:solidFill>
                  <a:srgbClr val="FF0000"/>
                </a:solidFill>
                <a:latin typeface="Candara"/>
                <a:ea typeface="+mj-ea"/>
                <a:cs typeface="+mj-cs"/>
              </a:rPr>
              <a:t>»</a:t>
            </a:r>
          </a:p>
          <a:p>
            <a:pPr algn="ctr" fontAlgn="auto">
              <a:spcBef>
                <a:spcPts val="0"/>
              </a:spcBef>
              <a:spcAft>
                <a:spcPts val="0"/>
              </a:spcAft>
              <a:defRPr/>
            </a:pPr>
            <a:r>
              <a:rPr lang="ru-RU" dirty="0" smtClean="0">
                <a:solidFill>
                  <a:srgbClr val="002060"/>
                </a:solidFill>
                <a:latin typeface="Candara"/>
                <a:ea typeface="+mj-ea"/>
                <a:cs typeface="+mj-cs"/>
              </a:rPr>
              <a:t>Сбор вещей для детей - инвалидов и детей из малообеспеченных семей.</a:t>
            </a:r>
          </a:p>
        </p:txBody>
      </p:sp>
      <p:pic>
        <p:nvPicPr>
          <p:cNvPr id="9" name="Picture 4" descr="C:\Users\Admin\Desktop\IMG_2953.JPG общее меньше смс.JPG"/>
          <p:cNvPicPr>
            <a:picLocks noChangeAspect="1" noChangeArrowheads="1"/>
          </p:cNvPicPr>
          <p:nvPr/>
        </p:nvPicPr>
        <p:blipFill>
          <a:blip r:embed="rId3" cstate="print"/>
          <a:srcRect/>
          <a:stretch>
            <a:fillRect/>
          </a:stretch>
        </p:blipFill>
        <p:spPr bwMode="auto">
          <a:xfrm>
            <a:off x="1285852" y="1857364"/>
            <a:ext cx="5929354" cy="4447016"/>
          </a:xfrm>
          <a:prstGeom prst="rect">
            <a:avLst/>
          </a:prstGeom>
          <a:noFill/>
        </p:spPr>
      </p:pic>
      <p:pic>
        <p:nvPicPr>
          <p:cNvPr id="15364" name="Picture 4" descr="C:\Users\Admin\Desktop\0e588ae60700df9e28ff021fe4aed02e.png"/>
          <p:cNvPicPr>
            <a:picLocks noChangeAspect="1" noChangeArrowheads="1"/>
          </p:cNvPicPr>
          <p:nvPr/>
        </p:nvPicPr>
        <p:blipFill>
          <a:blip r:embed="rId4" cstate="print"/>
          <a:srcRect/>
          <a:stretch>
            <a:fillRect/>
          </a:stretch>
        </p:blipFill>
        <p:spPr bwMode="auto">
          <a:xfrm rot="20638547">
            <a:off x="6363765" y="3434106"/>
            <a:ext cx="3060891" cy="3060891"/>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Admin\Desktop\1579212348_76-1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2214546" y="188640"/>
            <a:ext cx="6929454" cy="1143000"/>
          </a:xfrm>
        </p:spPr>
        <p:txBody>
          <a:bodyPr>
            <a:normAutofit/>
          </a:bodyPr>
          <a:lstStyle/>
          <a:p>
            <a:pPr lvl="0"/>
            <a:r>
              <a:rPr lang="ru-RU" sz="3200" b="1" i="1" dirty="0" smtClean="0">
                <a:solidFill>
                  <a:srgbClr val="FF0000"/>
                </a:solidFill>
              </a:rPr>
              <a:t>Нам - смелым, сильным, ловким –</a:t>
            </a:r>
            <a:br>
              <a:rPr lang="ru-RU" sz="3200" b="1" i="1" dirty="0" smtClean="0">
                <a:solidFill>
                  <a:srgbClr val="FF0000"/>
                </a:solidFill>
              </a:rPr>
            </a:br>
            <a:r>
              <a:rPr lang="ru-RU" sz="3200" b="1" i="1" dirty="0" smtClean="0">
                <a:solidFill>
                  <a:srgbClr val="FF0000"/>
                </a:solidFill>
              </a:rPr>
              <a:t> со спортом всегда по пути.</a:t>
            </a:r>
            <a:endParaRPr lang="ru-RU" sz="3200" i="1" dirty="0">
              <a:solidFill>
                <a:srgbClr val="FF0000"/>
              </a:solidFill>
            </a:endParaRPr>
          </a:p>
        </p:txBody>
      </p:sp>
      <p:pic>
        <p:nvPicPr>
          <p:cNvPr id="14339" name="Picture 3" descr="C:\Users\DEEGER\Desktop\фотки\20151201_144437.jpg"/>
          <p:cNvPicPr>
            <a:picLocks noChangeAspect="1" noChangeArrowheads="1"/>
          </p:cNvPicPr>
          <p:nvPr/>
        </p:nvPicPr>
        <p:blipFill>
          <a:blip r:embed="rId3" cstate="print"/>
          <a:srcRect/>
          <a:stretch>
            <a:fillRect/>
          </a:stretch>
        </p:blipFill>
        <p:spPr bwMode="auto">
          <a:xfrm rot="508603">
            <a:off x="5214942" y="1571612"/>
            <a:ext cx="3020346" cy="2265260"/>
          </a:xfrm>
          <a:prstGeom prst="rect">
            <a:avLst/>
          </a:prstGeom>
          <a:noFill/>
        </p:spPr>
      </p:pic>
      <p:pic>
        <p:nvPicPr>
          <p:cNvPr id="14340" name="Picture 4" descr="C:\Users\DEEGER\Desktop\фотки\20151201_144006.jpg"/>
          <p:cNvPicPr>
            <a:picLocks noChangeAspect="1" noChangeArrowheads="1"/>
          </p:cNvPicPr>
          <p:nvPr/>
        </p:nvPicPr>
        <p:blipFill>
          <a:blip r:embed="rId4" cstate="print"/>
          <a:srcRect/>
          <a:stretch>
            <a:fillRect/>
          </a:stretch>
        </p:blipFill>
        <p:spPr bwMode="auto">
          <a:xfrm>
            <a:off x="571472" y="4286256"/>
            <a:ext cx="2801211" cy="2100908"/>
          </a:xfrm>
          <a:prstGeom prst="rect">
            <a:avLst/>
          </a:prstGeom>
          <a:noFill/>
        </p:spPr>
      </p:pic>
      <p:pic>
        <p:nvPicPr>
          <p:cNvPr id="14341" name="Picture 5" descr="C:\Users\DEEGER\Desktop\фотки\DSC06918.JPG"/>
          <p:cNvPicPr>
            <a:picLocks noChangeAspect="1" noChangeArrowheads="1"/>
          </p:cNvPicPr>
          <p:nvPr/>
        </p:nvPicPr>
        <p:blipFill>
          <a:blip r:embed="rId5" cstate="print"/>
          <a:srcRect/>
          <a:stretch>
            <a:fillRect/>
          </a:stretch>
        </p:blipFill>
        <p:spPr bwMode="auto">
          <a:xfrm>
            <a:off x="3714744" y="4000504"/>
            <a:ext cx="3790389" cy="2132094"/>
          </a:xfrm>
          <a:prstGeom prst="rect">
            <a:avLst/>
          </a:prstGeom>
          <a:noFill/>
        </p:spPr>
      </p:pic>
      <p:pic>
        <p:nvPicPr>
          <p:cNvPr id="14342" name="Picture 6" descr="C:\Users\DEEGER\Desktop\фотки\116418534_large_27.png"/>
          <p:cNvPicPr>
            <a:picLocks noChangeAspect="1" noChangeArrowheads="1"/>
          </p:cNvPicPr>
          <p:nvPr/>
        </p:nvPicPr>
        <p:blipFill>
          <a:blip r:embed="rId6" cstate="print"/>
          <a:srcRect/>
          <a:stretch>
            <a:fillRect/>
          </a:stretch>
        </p:blipFill>
        <p:spPr bwMode="auto">
          <a:xfrm>
            <a:off x="7572396" y="4286256"/>
            <a:ext cx="1261374" cy="2164824"/>
          </a:xfrm>
          <a:prstGeom prst="rect">
            <a:avLst/>
          </a:prstGeom>
          <a:noFill/>
        </p:spPr>
      </p:pic>
      <p:pic>
        <p:nvPicPr>
          <p:cNvPr id="13" name="Picture 2" descr="C:\Users\РАИЛЯ\Desktop\Camera\IMG_20160924_121252.jpg"/>
          <p:cNvPicPr>
            <a:picLocks noGrp="1" noChangeAspect="1" noChangeArrowheads="1"/>
          </p:cNvPicPr>
          <p:nvPr>
            <p:ph idx="1"/>
          </p:nvPr>
        </p:nvPicPr>
        <p:blipFill>
          <a:blip r:embed="rId7" cstate="print"/>
          <a:srcRect/>
          <a:stretch>
            <a:fillRect/>
          </a:stretch>
        </p:blipFill>
        <p:spPr bwMode="auto">
          <a:xfrm rot="20908237">
            <a:off x="959372" y="1583621"/>
            <a:ext cx="3187384" cy="2058761"/>
          </a:xfrm>
          <a:prstGeom prst="rect">
            <a:avLst/>
          </a:prstGeom>
          <a:noFill/>
        </p:spPr>
      </p:pic>
      <p:pic>
        <p:nvPicPr>
          <p:cNvPr id="17" name="Picture 2" descr="БАЛЫКХАНОВ3"/>
          <p:cNvPicPr>
            <a:picLocks noChangeAspect="1" noChangeArrowheads="1"/>
          </p:cNvPicPr>
          <p:nvPr/>
        </p:nvPicPr>
        <p:blipFill>
          <a:blip r:embed="rId8" cstate="print"/>
          <a:srcRect/>
          <a:stretch>
            <a:fillRect/>
          </a:stretch>
        </p:blipFill>
        <p:spPr bwMode="auto">
          <a:xfrm>
            <a:off x="285720" y="214290"/>
            <a:ext cx="1643074" cy="121444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Admin\Desktop\1579212348_76-1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9" name="Picture 3" descr="C:\Users\DEEGER\Desktop\26433737bc.png"/>
          <p:cNvPicPr>
            <a:picLocks noChangeAspect="1" noChangeArrowheads="1"/>
          </p:cNvPicPr>
          <p:nvPr/>
        </p:nvPicPr>
        <p:blipFill>
          <a:blip r:embed="rId3" cstate="print"/>
          <a:srcRect/>
          <a:stretch>
            <a:fillRect/>
          </a:stretch>
        </p:blipFill>
        <p:spPr bwMode="auto">
          <a:xfrm rot="10800000">
            <a:off x="7938766" y="0"/>
            <a:ext cx="1205234" cy="2222376"/>
          </a:xfrm>
          <a:prstGeom prst="rect">
            <a:avLst/>
          </a:prstGeom>
          <a:noFill/>
        </p:spPr>
      </p:pic>
      <p:pic>
        <p:nvPicPr>
          <p:cNvPr id="10" name="Picture 3" descr="C:\Users\DEEGER\Desktop\26433737bc.png"/>
          <p:cNvPicPr>
            <a:picLocks noChangeAspect="1" noChangeArrowheads="1"/>
          </p:cNvPicPr>
          <p:nvPr/>
        </p:nvPicPr>
        <p:blipFill>
          <a:blip r:embed="rId3" cstate="print"/>
          <a:srcRect/>
          <a:stretch>
            <a:fillRect/>
          </a:stretch>
        </p:blipFill>
        <p:spPr bwMode="auto">
          <a:xfrm rot="10800000" flipH="1">
            <a:off x="0" y="0"/>
            <a:ext cx="1205234" cy="2222376"/>
          </a:xfrm>
          <a:prstGeom prst="rect">
            <a:avLst/>
          </a:prstGeom>
          <a:noFill/>
        </p:spPr>
      </p:pic>
      <p:pic>
        <p:nvPicPr>
          <p:cNvPr id="4098" name="Picture 2"/>
          <p:cNvPicPr>
            <a:picLocks noChangeAspect="1" noChangeArrowheads="1"/>
          </p:cNvPicPr>
          <p:nvPr/>
        </p:nvPicPr>
        <p:blipFill>
          <a:blip r:embed="rId4" cstate="print"/>
          <a:srcRect/>
          <a:stretch>
            <a:fillRect/>
          </a:stretch>
        </p:blipFill>
        <p:spPr bwMode="auto">
          <a:xfrm>
            <a:off x="928661" y="1214422"/>
            <a:ext cx="3238523" cy="2428892"/>
          </a:xfrm>
          <a:prstGeom prst="rect">
            <a:avLst/>
          </a:prstGeom>
          <a:noFill/>
          <a:ln w="9525">
            <a:noFill/>
            <a:miter lim="800000"/>
            <a:headEnd/>
            <a:tailEnd/>
          </a:ln>
          <a:effectLst/>
        </p:spPr>
      </p:pic>
      <p:pic>
        <p:nvPicPr>
          <p:cNvPr id="4099" name="Picture 3"/>
          <p:cNvPicPr>
            <a:picLocks noChangeAspect="1" noChangeArrowheads="1"/>
          </p:cNvPicPr>
          <p:nvPr/>
        </p:nvPicPr>
        <p:blipFill>
          <a:blip r:embed="rId5" cstate="print"/>
          <a:srcRect/>
          <a:stretch>
            <a:fillRect/>
          </a:stretch>
        </p:blipFill>
        <p:spPr bwMode="auto">
          <a:xfrm>
            <a:off x="5214942" y="1285860"/>
            <a:ext cx="2928958" cy="2196719"/>
          </a:xfrm>
          <a:prstGeom prst="rect">
            <a:avLst/>
          </a:prstGeom>
          <a:noFill/>
          <a:ln w="9525">
            <a:noFill/>
            <a:miter lim="800000"/>
            <a:headEnd/>
            <a:tailEnd/>
          </a:ln>
          <a:effectLst/>
        </p:spPr>
      </p:pic>
      <p:pic>
        <p:nvPicPr>
          <p:cNvPr id="4100" name="Picture 4"/>
          <p:cNvPicPr>
            <a:picLocks noChangeAspect="1" noChangeArrowheads="1"/>
          </p:cNvPicPr>
          <p:nvPr/>
        </p:nvPicPr>
        <p:blipFill>
          <a:blip r:embed="rId6" cstate="print"/>
          <a:srcRect/>
          <a:stretch>
            <a:fillRect/>
          </a:stretch>
        </p:blipFill>
        <p:spPr bwMode="auto">
          <a:xfrm>
            <a:off x="857224" y="4143380"/>
            <a:ext cx="2881298" cy="2160974"/>
          </a:xfrm>
          <a:prstGeom prst="rect">
            <a:avLst/>
          </a:prstGeom>
          <a:noFill/>
          <a:ln w="9525">
            <a:noFill/>
            <a:miter lim="800000"/>
            <a:headEnd/>
            <a:tailEnd/>
          </a:ln>
          <a:effectLst/>
        </p:spPr>
      </p:pic>
      <p:pic>
        <p:nvPicPr>
          <p:cNvPr id="4101" name="Picture 5"/>
          <p:cNvPicPr>
            <a:picLocks noChangeAspect="1" noChangeArrowheads="1"/>
          </p:cNvPicPr>
          <p:nvPr/>
        </p:nvPicPr>
        <p:blipFill>
          <a:blip r:embed="rId7" cstate="print"/>
          <a:srcRect/>
          <a:stretch>
            <a:fillRect/>
          </a:stretch>
        </p:blipFill>
        <p:spPr bwMode="auto">
          <a:xfrm>
            <a:off x="5214942" y="4214818"/>
            <a:ext cx="3071834" cy="2303876"/>
          </a:xfrm>
          <a:prstGeom prst="rect">
            <a:avLst/>
          </a:prstGeom>
          <a:noFill/>
          <a:ln w="9525">
            <a:noFill/>
            <a:miter lim="800000"/>
            <a:headEnd/>
            <a:tailEnd/>
          </a:ln>
          <a:effectLst/>
        </p:spPr>
      </p:pic>
      <p:pic>
        <p:nvPicPr>
          <p:cNvPr id="14" name="Picture 2" descr="БАЛЫКХАНОВ3"/>
          <p:cNvPicPr>
            <a:picLocks noChangeAspect="1" noChangeArrowheads="1"/>
          </p:cNvPicPr>
          <p:nvPr/>
        </p:nvPicPr>
        <p:blipFill>
          <a:blip r:embed="rId8" cstate="print"/>
          <a:srcRect/>
          <a:stretch>
            <a:fillRect/>
          </a:stretch>
        </p:blipFill>
        <p:spPr bwMode="auto">
          <a:xfrm>
            <a:off x="3714744" y="3429000"/>
            <a:ext cx="1643074" cy="1214446"/>
          </a:xfrm>
          <a:prstGeom prst="rect">
            <a:avLst/>
          </a:prstGeom>
          <a:noFill/>
          <a:ln w="9525">
            <a:noFill/>
            <a:miter lim="800000"/>
            <a:headEnd/>
            <a:tailEnd/>
          </a:ln>
        </p:spPr>
      </p:pic>
      <p:sp>
        <p:nvSpPr>
          <p:cNvPr id="11" name="Заголовок 1"/>
          <p:cNvSpPr>
            <a:spLocks noGrp="1"/>
          </p:cNvSpPr>
          <p:nvPr>
            <p:ph type="title"/>
          </p:nvPr>
        </p:nvSpPr>
        <p:spPr>
          <a:xfrm>
            <a:off x="642910" y="0"/>
            <a:ext cx="8229600" cy="1143000"/>
          </a:xfrm>
        </p:spPr>
        <p:txBody>
          <a:bodyPr>
            <a:normAutofit fontScale="90000"/>
          </a:bodyPr>
          <a:lstStyle/>
          <a:p>
            <a:r>
              <a:rPr lang="ru-RU" b="1" dirty="0" smtClean="0">
                <a:solidFill>
                  <a:srgbClr val="FF0000"/>
                </a:solidFill>
              </a:rPr>
              <a:t>Дружно и весело</a:t>
            </a:r>
            <a:br>
              <a:rPr lang="ru-RU" b="1" dirty="0" smtClean="0">
                <a:solidFill>
                  <a:srgbClr val="FF0000"/>
                </a:solidFill>
              </a:rPr>
            </a:br>
            <a:r>
              <a:rPr lang="ru-RU" b="1" dirty="0" smtClean="0">
                <a:solidFill>
                  <a:srgbClr val="FF0000"/>
                </a:solidFill>
              </a:rPr>
              <a:t> отмечаем праздники.</a:t>
            </a:r>
            <a:endParaRPr lang="ru-RU" b="1" dirty="0">
              <a:solidFill>
                <a:srgbClr val="FF00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Admin\Desktop\1579212348_76-1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2050" name="Picture 2"/>
          <p:cNvPicPr>
            <a:picLocks noChangeAspect="1" noChangeArrowheads="1"/>
          </p:cNvPicPr>
          <p:nvPr/>
        </p:nvPicPr>
        <p:blipFill>
          <a:blip r:embed="rId3" cstate="print"/>
          <a:srcRect/>
          <a:stretch>
            <a:fillRect/>
          </a:stretch>
        </p:blipFill>
        <p:spPr bwMode="auto">
          <a:xfrm rot="1582036">
            <a:off x="5307575" y="1360571"/>
            <a:ext cx="3697415" cy="2079795"/>
          </a:xfrm>
          <a:prstGeom prst="ellipse">
            <a:avLst/>
          </a:prstGeom>
          <a:ln>
            <a:noFill/>
          </a:ln>
          <a:effectLst>
            <a:softEdge rad="112500"/>
          </a:effectLst>
        </p:spPr>
      </p:pic>
      <p:pic>
        <p:nvPicPr>
          <p:cNvPr id="2051" name="Picture 3"/>
          <p:cNvPicPr>
            <a:picLocks noChangeAspect="1" noChangeArrowheads="1"/>
          </p:cNvPicPr>
          <p:nvPr/>
        </p:nvPicPr>
        <p:blipFill>
          <a:blip r:embed="rId4" cstate="print"/>
          <a:srcRect/>
          <a:stretch>
            <a:fillRect/>
          </a:stretch>
        </p:blipFill>
        <p:spPr bwMode="auto">
          <a:xfrm>
            <a:off x="3571868" y="5357826"/>
            <a:ext cx="2238348" cy="1259071"/>
          </a:xfrm>
          <a:prstGeom prst="rect">
            <a:avLst/>
          </a:prstGeom>
          <a:noFill/>
          <a:ln w="9525">
            <a:noFill/>
            <a:miter lim="800000"/>
            <a:headEnd/>
            <a:tailEnd/>
          </a:ln>
          <a:effectLst/>
        </p:spPr>
      </p:pic>
      <p:pic>
        <p:nvPicPr>
          <p:cNvPr id="2052" name="Picture 4"/>
          <p:cNvPicPr>
            <a:picLocks noChangeAspect="1" noChangeArrowheads="1"/>
          </p:cNvPicPr>
          <p:nvPr/>
        </p:nvPicPr>
        <p:blipFill>
          <a:blip r:embed="rId5" cstate="print"/>
          <a:srcRect/>
          <a:stretch>
            <a:fillRect/>
          </a:stretch>
        </p:blipFill>
        <p:spPr bwMode="auto">
          <a:xfrm rot="20428625">
            <a:off x="6256623" y="4409583"/>
            <a:ext cx="2710533" cy="1524675"/>
          </a:xfrm>
          <a:prstGeom prst="rect">
            <a:avLst/>
          </a:prstGeom>
          <a:noFill/>
          <a:ln w="9525">
            <a:noFill/>
            <a:miter lim="800000"/>
            <a:headEnd/>
            <a:tailEnd/>
          </a:ln>
          <a:effectLst/>
        </p:spPr>
      </p:pic>
      <p:pic>
        <p:nvPicPr>
          <p:cNvPr id="2053" name="Picture 5"/>
          <p:cNvPicPr>
            <a:picLocks noChangeAspect="1" noChangeArrowheads="1"/>
          </p:cNvPicPr>
          <p:nvPr/>
        </p:nvPicPr>
        <p:blipFill>
          <a:blip r:embed="rId6" cstate="print"/>
          <a:srcRect/>
          <a:stretch>
            <a:fillRect/>
          </a:stretch>
        </p:blipFill>
        <p:spPr bwMode="auto">
          <a:xfrm>
            <a:off x="2643174" y="2786058"/>
            <a:ext cx="4119560" cy="2317252"/>
          </a:xfrm>
          <a:prstGeom prst="ellipse">
            <a:avLst/>
          </a:prstGeom>
          <a:ln>
            <a:noFill/>
          </a:ln>
          <a:effectLst>
            <a:softEdge rad="112500"/>
          </a:effectLst>
        </p:spPr>
      </p:pic>
      <p:pic>
        <p:nvPicPr>
          <p:cNvPr id="2054" name="Picture 6"/>
          <p:cNvPicPr>
            <a:picLocks noChangeAspect="1" noChangeArrowheads="1"/>
          </p:cNvPicPr>
          <p:nvPr/>
        </p:nvPicPr>
        <p:blipFill>
          <a:blip r:embed="rId7" cstate="print"/>
          <a:srcRect/>
          <a:stretch>
            <a:fillRect/>
          </a:stretch>
        </p:blipFill>
        <p:spPr bwMode="auto">
          <a:xfrm rot="20463631">
            <a:off x="254725" y="1369127"/>
            <a:ext cx="3966688" cy="2231262"/>
          </a:xfrm>
          <a:prstGeom prst="ellipse">
            <a:avLst/>
          </a:prstGeom>
          <a:ln>
            <a:noFill/>
          </a:ln>
          <a:effectLst>
            <a:softEdge rad="112500"/>
          </a:effectLst>
        </p:spPr>
      </p:pic>
      <p:pic>
        <p:nvPicPr>
          <p:cNvPr id="2056" name="Picture 8"/>
          <p:cNvPicPr>
            <a:picLocks noChangeAspect="1" noChangeArrowheads="1"/>
          </p:cNvPicPr>
          <p:nvPr/>
        </p:nvPicPr>
        <p:blipFill>
          <a:blip r:embed="rId8" cstate="print"/>
          <a:srcRect/>
          <a:stretch>
            <a:fillRect/>
          </a:stretch>
        </p:blipFill>
        <p:spPr bwMode="auto">
          <a:xfrm rot="19998168">
            <a:off x="264958" y="4179271"/>
            <a:ext cx="2664225" cy="1811673"/>
          </a:xfrm>
          <a:prstGeom prst="rect">
            <a:avLst/>
          </a:prstGeom>
          <a:noFill/>
          <a:ln w="9525">
            <a:noFill/>
            <a:miter lim="800000"/>
            <a:headEnd/>
            <a:tailEnd/>
          </a:ln>
          <a:effectLst/>
        </p:spPr>
      </p:pic>
      <p:sp>
        <p:nvSpPr>
          <p:cNvPr id="15" name="Заголовок 1"/>
          <p:cNvSpPr>
            <a:spLocks noGrp="1"/>
          </p:cNvSpPr>
          <p:nvPr>
            <p:ph type="title"/>
          </p:nvPr>
        </p:nvSpPr>
        <p:spPr>
          <a:xfrm>
            <a:off x="500034" y="0"/>
            <a:ext cx="8229600" cy="1143000"/>
          </a:xfrm>
        </p:spPr>
        <p:txBody>
          <a:bodyPr>
            <a:noAutofit/>
          </a:bodyPr>
          <a:lstStyle/>
          <a:p>
            <a:r>
              <a:rPr lang="ru-RU" sz="3200" b="1" i="1" dirty="0" smtClean="0">
                <a:solidFill>
                  <a:srgbClr val="FF0000"/>
                </a:solidFill>
              </a:rPr>
              <a:t>Мы разные – в этом наше богатство, </a:t>
            </a:r>
            <a:br>
              <a:rPr lang="ru-RU" sz="3200" b="1" i="1" dirty="0" smtClean="0">
                <a:solidFill>
                  <a:srgbClr val="FF0000"/>
                </a:solidFill>
              </a:rPr>
            </a:br>
            <a:r>
              <a:rPr lang="ru-RU" sz="3200" b="1" i="1" dirty="0" smtClean="0">
                <a:solidFill>
                  <a:srgbClr val="FF0000"/>
                </a:solidFill>
              </a:rPr>
              <a:t>мы вместе – в этом наша сила!</a:t>
            </a:r>
            <a:endParaRPr lang="ru-RU" sz="3200" b="1" i="1" dirty="0">
              <a:solidFill>
                <a:srgbClr val="FF00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Admin\Desktop\1579212348_76-110.jpg"/>
          <p:cNvPicPr>
            <a:picLocks noChangeAspect="1" noChangeArrowheads="1"/>
          </p:cNvPicPr>
          <p:nvPr/>
        </p:nvPicPr>
        <p:blipFill>
          <a:blip r:embed="rId2"/>
          <a:srcRect/>
          <a:stretch>
            <a:fillRect/>
          </a:stretch>
        </p:blipFill>
        <p:spPr bwMode="auto">
          <a:xfrm>
            <a:off x="0" y="0"/>
            <a:ext cx="9144000" cy="6858001"/>
          </a:xfrm>
          <a:prstGeom prst="rect">
            <a:avLst/>
          </a:prstGeom>
          <a:noFill/>
        </p:spPr>
      </p:pic>
      <p:sp>
        <p:nvSpPr>
          <p:cNvPr id="7" name="Содержимое 6"/>
          <p:cNvSpPr>
            <a:spLocks noGrp="1"/>
          </p:cNvSpPr>
          <p:nvPr>
            <p:ph idx="1"/>
          </p:nvPr>
        </p:nvSpPr>
        <p:spPr/>
        <p:txBody>
          <a:bodyPr/>
          <a:lstStyle/>
          <a:p>
            <a:endParaRPr lang="ru-RU"/>
          </a:p>
        </p:txBody>
      </p:sp>
      <p:pic>
        <p:nvPicPr>
          <p:cNvPr id="9" name="Picture 1" descr="C:\Users\Admin\Desktop\IMG_3362.JPGстол.JPG"/>
          <p:cNvPicPr>
            <a:picLocks noChangeAspect="1" noChangeArrowheads="1"/>
          </p:cNvPicPr>
          <p:nvPr/>
        </p:nvPicPr>
        <p:blipFill>
          <a:blip r:embed="rId3" cstate="print"/>
          <a:srcRect t="27892"/>
          <a:stretch>
            <a:fillRect/>
          </a:stretch>
        </p:blipFill>
        <p:spPr bwMode="auto">
          <a:xfrm>
            <a:off x="785786" y="2285992"/>
            <a:ext cx="7661437" cy="4143404"/>
          </a:xfrm>
          <a:prstGeom prst="rect">
            <a:avLst/>
          </a:prstGeom>
          <a:noFill/>
        </p:spPr>
      </p:pic>
      <p:pic>
        <p:nvPicPr>
          <p:cNvPr id="13315" name="Picture 3" descr="C:\Users\Admin\Desktop\s1200 (1).png"/>
          <p:cNvPicPr>
            <a:picLocks noChangeAspect="1" noChangeArrowheads="1"/>
          </p:cNvPicPr>
          <p:nvPr/>
        </p:nvPicPr>
        <p:blipFill>
          <a:blip r:embed="rId4"/>
          <a:srcRect/>
          <a:stretch>
            <a:fillRect/>
          </a:stretch>
        </p:blipFill>
        <p:spPr bwMode="auto">
          <a:xfrm>
            <a:off x="1958034" y="94567"/>
            <a:ext cx="5316940" cy="2143116"/>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endParaRPr lang="ru-RU"/>
          </a:p>
        </p:txBody>
      </p:sp>
      <p:sp>
        <p:nvSpPr>
          <p:cNvPr id="3" name="Заголовок 2"/>
          <p:cNvSpPr>
            <a:spLocks noGrp="1"/>
          </p:cNvSpPr>
          <p:nvPr>
            <p:ph type="title"/>
          </p:nvPr>
        </p:nvSpPr>
        <p:spPr/>
        <p:txBody>
          <a:bodyPr/>
          <a:lstStyle/>
          <a:p>
            <a:endParaRPr lang="ru-RU" dirty="0"/>
          </a:p>
        </p:txBody>
      </p:sp>
      <p:pic>
        <p:nvPicPr>
          <p:cNvPr id="14338" name="Picture 2" descr="C:\Users\Admin\Desktop\tisnami.png"/>
          <p:cNvPicPr>
            <a:picLocks noChangeAspect="1" noChangeArrowheads="1"/>
          </p:cNvPicPr>
          <p:nvPr/>
        </p:nvPicPr>
        <p:blipFill>
          <a:blip r:embed="rId2"/>
          <a:srcRect/>
          <a:stretch>
            <a:fillRect/>
          </a:stretch>
        </p:blipFill>
        <p:spPr bwMode="auto">
          <a:xfrm>
            <a:off x="0" y="0"/>
            <a:ext cx="9179314" cy="68580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endParaRPr lang="ru-RU"/>
          </a:p>
        </p:txBody>
      </p:sp>
      <p:sp>
        <p:nvSpPr>
          <p:cNvPr id="3" name="Заголовок 2"/>
          <p:cNvSpPr>
            <a:spLocks noGrp="1"/>
          </p:cNvSpPr>
          <p:nvPr>
            <p:ph type="title"/>
          </p:nvPr>
        </p:nvSpPr>
        <p:spPr/>
        <p:txBody>
          <a:bodyPr/>
          <a:lstStyle/>
          <a:p>
            <a:endParaRPr lang="ru-RU" dirty="0"/>
          </a:p>
        </p:txBody>
      </p:sp>
      <p:pic>
        <p:nvPicPr>
          <p:cNvPr id="1026" name="Picture 2" descr="C:\Users\Admin\Desktop\img_user_file_54394c7e3bbba_14 - копия.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descr="C:\Users\Admin\Desktop\1579212348_76-110.jpg"/>
          <p:cNvPicPr>
            <a:picLocks noChangeAspect="1" noChangeArrowheads="1"/>
          </p:cNvPicPr>
          <p:nvPr/>
        </p:nvPicPr>
        <p:blipFill>
          <a:blip r:embed="rId2"/>
          <a:srcRect/>
          <a:stretch>
            <a:fillRect/>
          </a:stretch>
        </p:blipFill>
        <p:spPr bwMode="auto">
          <a:xfrm>
            <a:off x="0" y="0"/>
            <a:ext cx="9143999" cy="6858000"/>
          </a:xfrm>
          <a:prstGeom prst="rect">
            <a:avLst/>
          </a:prstGeom>
          <a:noFill/>
        </p:spPr>
      </p:pic>
      <p:sp>
        <p:nvSpPr>
          <p:cNvPr id="2" name="Заголовок 1"/>
          <p:cNvSpPr>
            <a:spLocks noGrp="1"/>
          </p:cNvSpPr>
          <p:nvPr>
            <p:ph type="title"/>
          </p:nvPr>
        </p:nvSpPr>
        <p:spPr>
          <a:xfrm>
            <a:off x="500034" y="0"/>
            <a:ext cx="8229600" cy="1143000"/>
          </a:xfrm>
        </p:spPr>
        <p:txBody>
          <a:bodyPr>
            <a:noAutofit/>
          </a:bodyPr>
          <a:lstStyle/>
          <a:p>
            <a:r>
              <a:rPr lang="ru-RU" sz="4000" b="1" i="1" dirty="0" smtClean="0">
                <a:solidFill>
                  <a:srgbClr val="FF0000"/>
                </a:solidFill>
              </a:rPr>
              <a:t>Знакомьтесь – это мы</a:t>
            </a:r>
            <a:endParaRPr lang="ru-RU" sz="4000" b="1" i="1" dirty="0">
              <a:solidFill>
                <a:srgbClr val="FF0000"/>
              </a:solidFill>
            </a:endParaRPr>
          </a:p>
        </p:txBody>
      </p:sp>
      <p:pic>
        <p:nvPicPr>
          <p:cNvPr id="6" name="Picture 1"/>
          <p:cNvPicPr>
            <a:picLocks noChangeAspect="1" noChangeArrowheads="1"/>
          </p:cNvPicPr>
          <p:nvPr/>
        </p:nvPicPr>
        <p:blipFill>
          <a:blip r:embed="rId3" cstate="print"/>
          <a:srcRect t="22388"/>
          <a:stretch>
            <a:fillRect/>
          </a:stretch>
        </p:blipFill>
        <p:spPr bwMode="auto">
          <a:xfrm>
            <a:off x="500034" y="1214422"/>
            <a:ext cx="8339845" cy="3714776"/>
          </a:xfrm>
          <a:prstGeom prst="rect">
            <a:avLst/>
          </a:prstGeom>
          <a:noFill/>
          <a:ln w="9525">
            <a:noFill/>
            <a:miter lim="800000"/>
            <a:headEnd/>
            <a:tailEnd/>
          </a:ln>
          <a:effectLst/>
        </p:spPr>
      </p:pic>
      <p:pic>
        <p:nvPicPr>
          <p:cNvPr id="7172" name="Picture 4" descr="C:\Users\Admin\Desktop\7a37e20e4a3b8e2c60b7753e46c33dad.png"/>
          <p:cNvPicPr>
            <a:picLocks noChangeAspect="1" noChangeArrowheads="1"/>
          </p:cNvPicPr>
          <p:nvPr/>
        </p:nvPicPr>
        <p:blipFill>
          <a:blip r:embed="rId4"/>
          <a:srcRect t="-5503"/>
          <a:stretch>
            <a:fillRect/>
          </a:stretch>
        </p:blipFill>
        <p:spPr bwMode="auto">
          <a:xfrm>
            <a:off x="428596" y="2928934"/>
            <a:ext cx="8096279" cy="3500438"/>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Admin\Desktop\1579212348_76-110.jpg"/>
          <p:cNvPicPr>
            <a:picLocks noChangeAspect="1" noChangeArrowheads="1"/>
          </p:cNvPicPr>
          <p:nvPr/>
        </p:nvPicPr>
        <p:blipFill>
          <a:blip r:embed="rId2"/>
          <a:srcRect/>
          <a:stretch>
            <a:fillRect/>
          </a:stretch>
        </p:blipFill>
        <p:spPr bwMode="auto">
          <a:xfrm>
            <a:off x="0" y="-1"/>
            <a:ext cx="9144000" cy="6858001"/>
          </a:xfrm>
          <a:prstGeom prst="rect">
            <a:avLst/>
          </a:prstGeom>
          <a:noFill/>
        </p:spPr>
      </p:pic>
      <p:pic>
        <p:nvPicPr>
          <p:cNvPr id="4098" name="Picture 2" descr="C:\Users\DEEGER\Desktop\7.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179512" y="0"/>
            <a:ext cx="8964488" cy="6858000"/>
          </a:xfrm>
        </p:spPr>
        <p:txBody>
          <a:bodyPr>
            <a:normAutofit fontScale="25000" lnSpcReduction="20000"/>
          </a:bodyPr>
          <a:lstStyle/>
          <a:p>
            <a:pPr>
              <a:buNone/>
            </a:pPr>
            <a:r>
              <a:rPr lang="ru-RU" b="1" dirty="0" smtClean="0">
                <a:solidFill>
                  <a:srgbClr val="FF0000"/>
                </a:solidFill>
              </a:rPr>
              <a:t>                                                                                  </a:t>
            </a:r>
            <a:endParaRPr lang="ru-RU" sz="800" b="1" dirty="0" smtClean="0">
              <a:solidFill>
                <a:srgbClr val="FF0000"/>
              </a:solidFill>
            </a:endParaRPr>
          </a:p>
          <a:p>
            <a:pPr>
              <a:buNone/>
            </a:pPr>
            <a:endParaRPr lang="ru-RU" dirty="0" smtClean="0"/>
          </a:p>
          <a:p>
            <a:pPr algn="ctr">
              <a:buNone/>
            </a:pPr>
            <a:r>
              <a:rPr lang="ru-RU" sz="6700" b="1" i="1" dirty="0" smtClean="0">
                <a:solidFill>
                  <a:srgbClr val="FFFF00"/>
                </a:solidFill>
              </a:rPr>
              <a:t>                               </a:t>
            </a:r>
          </a:p>
          <a:p>
            <a:pPr algn="ctr">
              <a:buNone/>
            </a:pPr>
            <a:endParaRPr lang="ru-RU" sz="6700" b="1" i="1" dirty="0" smtClean="0">
              <a:solidFill>
                <a:srgbClr val="FFFF00"/>
              </a:solidFill>
            </a:endParaRPr>
          </a:p>
          <a:p>
            <a:pPr algn="ctr">
              <a:buNone/>
            </a:pPr>
            <a:endParaRPr lang="ru-RU" sz="6700" b="1" i="1" dirty="0" smtClean="0">
              <a:solidFill>
                <a:srgbClr val="FFFF00"/>
              </a:solidFill>
            </a:endParaRPr>
          </a:p>
          <a:p>
            <a:pPr algn="ctr">
              <a:buNone/>
            </a:pPr>
            <a:r>
              <a:rPr lang="ru-RU" sz="6700" b="1" i="1" dirty="0" smtClean="0">
                <a:solidFill>
                  <a:srgbClr val="FFFF00"/>
                </a:solidFill>
              </a:rPr>
              <a:t>                                </a:t>
            </a:r>
            <a:r>
              <a:rPr lang="ru-RU" sz="18500" b="1" i="1" dirty="0" smtClean="0">
                <a:solidFill>
                  <a:srgbClr val="FFFF00"/>
                </a:solidFill>
              </a:rPr>
              <a:t>Наш портрет: </a:t>
            </a:r>
          </a:p>
          <a:p>
            <a:pPr algn="ctr">
              <a:buNone/>
            </a:pPr>
            <a:endParaRPr lang="ru-RU" sz="6700" b="1" i="1" dirty="0" smtClean="0">
              <a:solidFill>
                <a:srgbClr val="FFFF00"/>
              </a:solidFill>
            </a:endParaRPr>
          </a:p>
          <a:p>
            <a:pPr algn="ctr">
              <a:buNone/>
            </a:pPr>
            <a:endParaRPr lang="ru-RU" sz="4200" dirty="0" smtClean="0">
              <a:solidFill>
                <a:srgbClr val="002060"/>
              </a:solidFill>
            </a:endParaRPr>
          </a:p>
          <a:p>
            <a:endParaRPr lang="ru-RU" sz="8000" dirty="0" smtClean="0">
              <a:solidFill>
                <a:srgbClr val="002060"/>
              </a:solidFill>
            </a:endParaRPr>
          </a:p>
          <a:p>
            <a:pPr>
              <a:buNone/>
            </a:pPr>
            <a:r>
              <a:rPr lang="ru-RU" sz="8000" dirty="0" smtClean="0">
                <a:solidFill>
                  <a:srgbClr val="002060"/>
                </a:solidFill>
              </a:rPr>
              <a:t>     </a:t>
            </a:r>
            <a:r>
              <a:rPr lang="ru-RU" sz="9600" dirty="0" smtClean="0">
                <a:solidFill>
                  <a:srgbClr val="002060"/>
                </a:solidFill>
              </a:rPr>
              <a:t>В нашем отряде 15 жизнерадостных человек .</a:t>
            </a:r>
          </a:p>
          <a:p>
            <a:r>
              <a:rPr lang="ru-RU" sz="9600" dirty="0" smtClean="0">
                <a:solidFill>
                  <a:srgbClr val="002060"/>
                </a:solidFill>
              </a:rPr>
              <a:t>10 из них - добрые и хозяйственные девочки , а 5-спортивные и накаченные мальчики .</a:t>
            </a:r>
          </a:p>
          <a:p>
            <a:r>
              <a:rPr lang="ru-RU" sz="9600" dirty="0" smtClean="0">
                <a:solidFill>
                  <a:srgbClr val="002060"/>
                </a:solidFill>
              </a:rPr>
              <a:t>Мы - не ленивые! И иногда даже вспоминаем про учёбу .</a:t>
            </a:r>
          </a:p>
          <a:p>
            <a:r>
              <a:rPr lang="ru-RU" sz="9600" dirty="0" smtClean="0">
                <a:solidFill>
                  <a:srgbClr val="002060"/>
                </a:solidFill>
              </a:rPr>
              <a:t>Среди нас есть будущие спортсмены , музыканты и художники.</a:t>
            </a:r>
          </a:p>
          <a:p>
            <a:r>
              <a:rPr lang="ru-RU" sz="9600" dirty="0" smtClean="0">
                <a:solidFill>
                  <a:srgbClr val="002060"/>
                </a:solidFill>
              </a:rPr>
              <a:t>Иногда мы бываем похожи на артистов цирка , но всё – таки мы серьёзные и </a:t>
            </a:r>
            <a:r>
              <a:rPr lang="ru-RU" sz="9600" smtClean="0">
                <a:solidFill>
                  <a:srgbClr val="002060"/>
                </a:solidFill>
              </a:rPr>
              <a:t>степенные люди.</a:t>
            </a:r>
            <a:endParaRPr lang="ru-RU" sz="9600" dirty="0" smtClean="0">
              <a:solidFill>
                <a:srgbClr val="002060"/>
              </a:solidFill>
            </a:endParaRPr>
          </a:p>
          <a:p>
            <a:r>
              <a:rPr lang="ru-RU" sz="9600" dirty="0" smtClean="0">
                <a:solidFill>
                  <a:srgbClr val="002060"/>
                </a:solidFill>
              </a:rPr>
              <a:t>А самое главное</a:t>
            </a:r>
            <a:r>
              <a:rPr lang="ru-RU" sz="9600" b="1" dirty="0" smtClean="0">
                <a:solidFill>
                  <a:srgbClr val="002060"/>
                </a:solidFill>
              </a:rPr>
              <a:t>,</a:t>
            </a:r>
          </a:p>
          <a:p>
            <a:pPr>
              <a:buNone/>
            </a:pPr>
            <a:r>
              <a:rPr lang="ru-RU" sz="8000" b="1" dirty="0" smtClean="0">
                <a:solidFill>
                  <a:srgbClr val="002060"/>
                </a:solidFill>
              </a:rPr>
              <a:t>               </a:t>
            </a:r>
            <a:r>
              <a:rPr lang="ru-RU" sz="13500" b="1" dirty="0" smtClean="0">
                <a:solidFill>
                  <a:srgbClr val="FF0000"/>
                </a:solidFill>
              </a:rPr>
              <a:t>мы ведем здоровый </a:t>
            </a:r>
          </a:p>
          <a:p>
            <a:pPr>
              <a:buNone/>
            </a:pPr>
            <a:r>
              <a:rPr lang="ru-RU" sz="13500" b="1" dirty="0" smtClean="0">
                <a:solidFill>
                  <a:srgbClr val="FF0000"/>
                </a:solidFill>
              </a:rPr>
              <a:t>                                 образ жизни!</a:t>
            </a:r>
          </a:p>
          <a:p>
            <a:pPr>
              <a:buNone/>
            </a:pPr>
            <a:r>
              <a:rPr lang="ru-RU" sz="8000" dirty="0" smtClean="0">
                <a:solidFill>
                  <a:srgbClr val="FF0000"/>
                </a:solidFill>
              </a:rPr>
              <a:t> </a:t>
            </a:r>
          </a:p>
          <a:p>
            <a:pPr>
              <a:buNone/>
            </a:pPr>
            <a:endParaRPr lang="ru-RU" sz="4300" dirty="0" smtClean="0"/>
          </a:p>
          <a:p>
            <a:endParaRPr lang="ru-RU" sz="4300" dirty="0" smtClean="0"/>
          </a:p>
        </p:txBody>
      </p:sp>
      <p:pic>
        <p:nvPicPr>
          <p:cNvPr id="5" name="Picture 2" descr="БАЛЫКХАНОВ3"/>
          <p:cNvPicPr>
            <a:picLocks noChangeAspect="1" noChangeArrowheads="1"/>
          </p:cNvPicPr>
          <p:nvPr/>
        </p:nvPicPr>
        <p:blipFill>
          <a:blip r:embed="rId4" cstate="print"/>
          <a:srcRect/>
          <a:stretch>
            <a:fillRect/>
          </a:stretch>
        </p:blipFill>
        <p:spPr bwMode="auto">
          <a:xfrm>
            <a:off x="357158" y="357166"/>
            <a:ext cx="2071702" cy="1683258"/>
          </a:xfrm>
          <a:prstGeom prst="rect">
            <a:avLst/>
          </a:prstGeom>
          <a:noFill/>
          <a:ln w="9525">
            <a:noFill/>
            <a:miter lim="800000"/>
            <a:headEnd/>
            <a:tailEnd/>
          </a:ln>
        </p:spPr>
      </p:pic>
      <p:pic>
        <p:nvPicPr>
          <p:cNvPr id="7" name="Picture 3" descr="C:\Users\Admin\Desktop\2019_04_04.png"/>
          <p:cNvPicPr>
            <a:picLocks noChangeAspect="1" noChangeArrowheads="1"/>
          </p:cNvPicPr>
          <p:nvPr/>
        </p:nvPicPr>
        <p:blipFill>
          <a:blip r:embed="rId5" cstate="print"/>
          <a:srcRect/>
          <a:stretch>
            <a:fillRect/>
          </a:stretch>
        </p:blipFill>
        <p:spPr bwMode="auto">
          <a:xfrm>
            <a:off x="6500826" y="4786322"/>
            <a:ext cx="1714512" cy="1790304"/>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Admin\Desktop\1579212348_76-1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4" name="Прямоугольник 3"/>
          <p:cNvSpPr/>
          <p:nvPr/>
        </p:nvSpPr>
        <p:spPr>
          <a:xfrm>
            <a:off x="3929058" y="357166"/>
            <a:ext cx="4572000" cy="1569660"/>
          </a:xfrm>
          <a:prstGeom prst="rect">
            <a:avLst/>
          </a:prstGeom>
        </p:spPr>
        <p:txBody>
          <a:bodyPr>
            <a:spAutoFit/>
          </a:bodyPr>
          <a:lstStyle/>
          <a:p>
            <a:pPr algn="ctr"/>
            <a:r>
              <a:rPr lang="ru-RU" sz="3200" b="1" dirty="0" smtClean="0">
                <a:solidFill>
                  <a:srgbClr val="FF0000"/>
                </a:solidFill>
              </a:rPr>
              <a:t>Командир  отряда</a:t>
            </a:r>
          </a:p>
          <a:p>
            <a:pPr algn="ctr"/>
            <a:r>
              <a:rPr lang="ru-RU" sz="3200" b="1" dirty="0" smtClean="0">
                <a:solidFill>
                  <a:srgbClr val="0070C0"/>
                </a:solidFill>
              </a:rPr>
              <a:t>Медведев Дмитрий</a:t>
            </a:r>
            <a:br>
              <a:rPr lang="ru-RU" sz="3200" b="1" dirty="0" smtClean="0">
                <a:solidFill>
                  <a:srgbClr val="0070C0"/>
                </a:solidFill>
              </a:rPr>
            </a:br>
            <a:r>
              <a:rPr lang="ru-RU" sz="3200" b="1" dirty="0" smtClean="0">
                <a:solidFill>
                  <a:srgbClr val="0070C0"/>
                </a:solidFill>
              </a:rPr>
              <a:t>7 А  класс</a:t>
            </a:r>
            <a:endParaRPr lang="ru-RU" sz="3200" b="1" dirty="0">
              <a:solidFill>
                <a:srgbClr val="0070C0"/>
              </a:solidFill>
            </a:endParaRPr>
          </a:p>
        </p:txBody>
      </p:sp>
      <p:pic>
        <p:nvPicPr>
          <p:cNvPr id="20" name="Picture 3" descr="БАЛЫКХАНОВ3"/>
          <p:cNvPicPr>
            <a:picLocks noChangeAspect="1" noChangeArrowheads="1"/>
          </p:cNvPicPr>
          <p:nvPr/>
        </p:nvPicPr>
        <p:blipFill>
          <a:blip r:embed="rId3" cstate="print"/>
          <a:srcRect/>
          <a:stretch>
            <a:fillRect/>
          </a:stretch>
        </p:blipFill>
        <p:spPr bwMode="auto">
          <a:xfrm>
            <a:off x="357158" y="928670"/>
            <a:ext cx="3810027" cy="3214710"/>
          </a:xfrm>
          <a:prstGeom prst="rect">
            <a:avLst/>
          </a:prstGeom>
          <a:noFill/>
          <a:ln w="9525">
            <a:noFill/>
            <a:miter lim="800000"/>
            <a:headEnd/>
            <a:tailEnd/>
          </a:ln>
        </p:spPr>
      </p:pic>
      <p:pic>
        <p:nvPicPr>
          <p:cNvPr id="1027" name="Picture 3" descr="C:\Users\Admin\Desktop\11ДИМА.jpg"/>
          <p:cNvPicPr>
            <a:picLocks noChangeAspect="1" noChangeArrowheads="1"/>
          </p:cNvPicPr>
          <p:nvPr/>
        </p:nvPicPr>
        <p:blipFill>
          <a:blip r:embed="rId4"/>
          <a:srcRect/>
          <a:stretch>
            <a:fillRect/>
          </a:stretch>
        </p:blipFill>
        <p:spPr bwMode="auto">
          <a:xfrm>
            <a:off x="5000628" y="2143116"/>
            <a:ext cx="2523700" cy="3979313"/>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Admin\Desktop\1579212348_76-110.jpg"/>
          <p:cNvPicPr>
            <a:picLocks noChangeAspect="1" noChangeArrowheads="1"/>
          </p:cNvPicPr>
          <p:nvPr/>
        </p:nvPicPr>
        <p:blipFill>
          <a:blip r:embed="rId2"/>
          <a:srcRect/>
          <a:stretch>
            <a:fillRect/>
          </a:stretch>
        </p:blipFill>
        <p:spPr bwMode="auto">
          <a:xfrm>
            <a:off x="-2658" y="0"/>
            <a:ext cx="9143999" cy="6858000"/>
          </a:xfrm>
          <a:prstGeom prst="rect">
            <a:avLst/>
          </a:prstGeom>
          <a:noFill/>
        </p:spPr>
      </p:pic>
      <p:sp>
        <p:nvSpPr>
          <p:cNvPr id="2" name="Заголовок 1"/>
          <p:cNvSpPr>
            <a:spLocks noGrp="1"/>
          </p:cNvSpPr>
          <p:nvPr>
            <p:ph type="title"/>
          </p:nvPr>
        </p:nvSpPr>
        <p:spPr>
          <a:xfrm>
            <a:off x="3500430" y="197768"/>
            <a:ext cx="5229204" cy="1143000"/>
          </a:xfrm>
        </p:spPr>
        <p:txBody>
          <a:bodyPr/>
          <a:lstStyle/>
          <a:p>
            <a:r>
              <a:rPr lang="ru-RU" b="1" dirty="0" smtClean="0">
                <a:solidFill>
                  <a:srgbClr val="FF0000"/>
                </a:solidFill>
              </a:rPr>
              <a:t>Совет отряда</a:t>
            </a:r>
            <a:endParaRPr lang="ru-RU" b="1" dirty="0">
              <a:solidFill>
                <a:srgbClr val="FF0000"/>
              </a:solidFill>
            </a:endParaRPr>
          </a:p>
        </p:txBody>
      </p:sp>
      <p:sp>
        <p:nvSpPr>
          <p:cNvPr id="8195" name="WordArt 3"/>
          <p:cNvSpPr>
            <a:spLocks noChangeArrowheads="1" noChangeShapeType="1" noTextEdit="1"/>
          </p:cNvSpPr>
          <p:nvPr/>
        </p:nvSpPr>
        <p:spPr bwMode="auto">
          <a:xfrm>
            <a:off x="971600" y="316969"/>
            <a:ext cx="6984776" cy="692696"/>
          </a:xfrm>
          <a:prstGeom prst="rect">
            <a:avLst/>
          </a:prstGeom>
        </p:spPr>
        <p:txBody>
          <a:bodyPr wrap="none" fromWordArt="1">
            <a:prstTxWarp prst="textPlain">
              <a:avLst>
                <a:gd name="adj" fmla="val 50000"/>
              </a:avLst>
            </a:prstTxWarp>
          </a:bodyPr>
          <a:lstStyle/>
          <a:p>
            <a:pPr algn="ctr" rtl="0"/>
            <a:endParaRPr lang="ru-RU" sz="3600" kern="10" spc="0" dirty="0">
              <a:ln w="28575">
                <a:solidFill>
                  <a:srgbClr val="000000"/>
                </a:solidFill>
                <a:round/>
                <a:headEnd/>
                <a:tailEnd/>
              </a:ln>
              <a:solidFill>
                <a:srgbClr val="FFFF00"/>
              </a:solidFill>
              <a:effectLst>
                <a:outerShdw dist="35921" dir="2700000" algn="ctr" rotWithShape="0">
                  <a:srgbClr val="990000"/>
                </a:outerShdw>
              </a:effectLst>
              <a:latin typeface="Impact"/>
            </a:endParaRPr>
          </a:p>
        </p:txBody>
      </p:sp>
      <p:sp>
        <p:nvSpPr>
          <p:cNvPr id="16" name="WordArt 6"/>
          <p:cNvSpPr>
            <a:spLocks noChangeArrowheads="1" noChangeShapeType="1" noTextEdit="1"/>
          </p:cNvSpPr>
          <p:nvPr/>
        </p:nvSpPr>
        <p:spPr bwMode="auto">
          <a:xfrm>
            <a:off x="1043608" y="5157192"/>
            <a:ext cx="1742442" cy="504255"/>
          </a:xfrm>
          <a:prstGeom prst="rect">
            <a:avLst/>
          </a:prstGeom>
        </p:spPr>
        <p:txBody>
          <a:bodyPr wrap="none" fromWordArt="1">
            <a:prstTxWarp prst="textPlain">
              <a:avLst>
                <a:gd name="adj" fmla="val 50000"/>
              </a:avLst>
            </a:prstTxWarp>
          </a:bodyPr>
          <a:lstStyle/>
          <a:p>
            <a:pPr algn="ctr"/>
            <a:r>
              <a:rPr lang="ru-RU" sz="3600" kern="10" dirty="0">
                <a:ln w="9525">
                  <a:solidFill>
                    <a:schemeClr val="tx1"/>
                  </a:solidFill>
                  <a:round/>
                  <a:headEnd/>
                  <a:tailEnd/>
                </a:ln>
                <a:solidFill>
                  <a:srgbClr val="FFFF00"/>
                </a:solidFill>
                <a:effectLst>
                  <a:outerShdw dist="35921" dir="2700000" algn="ctr" rotWithShape="0">
                    <a:srgbClr val="C0C0C0">
                      <a:alpha val="79999"/>
                    </a:srgbClr>
                  </a:outerShdw>
                </a:effectLst>
                <a:latin typeface="Impact"/>
              </a:rPr>
              <a:t> </a:t>
            </a:r>
            <a:endParaRPr lang="ru-RU" sz="3600" kern="10" dirty="0" smtClean="0">
              <a:ln w="9525">
                <a:solidFill>
                  <a:schemeClr val="tx1"/>
                </a:solidFill>
                <a:round/>
                <a:headEnd/>
                <a:tailEnd/>
              </a:ln>
              <a:solidFill>
                <a:srgbClr val="FFFF00"/>
              </a:solidFill>
              <a:effectLst>
                <a:outerShdw dist="35921" dir="2700000" algn="ctr" rotWithShape="0">
                  <a:srgbClr val="C0C0C0">
                    <a:alpha val="79999"/>
                  </a:srgbClr>
                </a:outerShdw>
              </a:effectLst>
              <a:latin typeface="Impact"/>
            </a:endParaRPr>
          </a:p>
        </p:txBody>
      </p:sp>
      <p:pic>
        <p:nvPicPr>
          <p:cNvPr id="30" name="Picture 3" descr="БАЛЫКХАНОВ3"/>
          <p:cNvPicPr>
            <a:picLocks noChangeAspect="1" noChangeArrowheads="1"/>
          </p:cNvPicPr>
          <p:nvPr/>
        </p:nvPicPr>
        <p:blipFill>
          <a:blip r:embed="rId3" cstate="print"/>
          <a:srcRect/>
          <a:stretch>
            <a:fillRect/>
          </a:stretch>
        </p:blipFill>
        <p:spPr bwMode="auto">
          <a:xfrm>
            <a:off x="4060646" y="4741693"/>
            <a:ext cx="1456177" cy="1530114"/>
          </a:xfrm>
          <a:prstGeom prst="rect">
            <a:avLst/>
          </a:prstGeom>
          <a:noFill/>
          <a:ln w="9525">
            <a:noFill/>
            <a:miter lim="800000"/>
            <a:headEnd/>
            <a:tailEnd/>
          </a:ln>
        </p:spPr>
      </p:pic>
      <p:pic>
        <p:nvPicPr>
          <p:cNvPr id="1026" name="Picture 2" descr="C:\Users\Admin\Desktop\милена--IMG_3985.jpg"/>
          <p:cNvPicPr>
            <a:picLocks noChangeAspect="1" noChangeArrowheads="1"/>
          </p:cNvPicPr>
          <p:nvPr/>
        </p:nvPicPr>
        <p:blipFill>
          <a:blip r:embed="rId4"/>
          <a:srcRect/>
          <a:stretch>
            <a:fillRect/>
          </a:stretch>
        </p:blipFill>
        <p:spPr bwMode="auto">
          <a:xfrm>
            <a:off x="6858016" y="2000240"/>
            <a:ext cx="1564832" cy="2464610"/>
          </a:xfrm>
          <a:prstGeom prst="rect">
            <a:avLst/>
          </a:prstGeom>
          <a:noFill/>
        </p:spPr>
      </p:pic>
      <p:pic>
        <p:nvPicPr>
          <p:cNvPr id="1027" name="Picture 3" descr="C:\Users\Admin\Desktop\лолита---IMG_3987.jpg"/>
          <p:cNvPicPr>
            <a:picLocks noChangeAspect="1" noChangeArrowheads="1"/>
          </p:cNvPicPr>
          <p:nvPr/>
        </p:nvPicPr>
        <p:blipFill>
          <a:blip r:embed="rId5"/>
          <a:srcRect/>
          <a:stretch>
            <a:fillRect/>
          </a:stretch>
        </p:blipFill>
        <p:spPr bwMode="auto">
          <a:xfrm>
            <a:off x="1043608" y="2810687"/>
            <a:ext cx="1571636" cy="2598632"/>
          </a:xfrm>
          <a:prstGeom prst="rect">
            <a:avLst/>
          </a:prstGeom>
          <a:noFill/>
        </p:spPr>
      </p:pic>
      <p:pic>
        <p:nvPicPr>
          <p:cNvPr id="19" name="Picture 3" descr="C:\Users\Admin\Desktop\11ДИМА.jpg"/>
          <p:cNvPicPr>
            <a:picLocks noChangeAspect="1" noChangeArrowheads="1"/>
          </p:cNvPicPr>
          <p:nvPr/>
        </p:nvPicPr>
        <p:blipFill>
          <a:blip r:embed="rId6" cstate="print"/>
          <a:srcRect/>
          <a:stretch>
            <a:fillRect/>
          </a:stretch>
        </p:blipFill>
        <p:spPr bwMode="auto">
          <a:xfrm>
            <a:off x="4000495" y="1340768"/>
            <a:ext cx="1872913" cy="2445422"/>
          </a:xfrm>
          <a:prstGeom prst="rect">
            <a:avLst/>
          </a:prstGeom>
          <a:noFill/>
        </p:spPr>
      </p:pic>
      <p:pic>
        <p:nvPicPr>
          <p:cNvPr id="21" name="Picture 2" descr="C:\Users\Albina\Desktop\dfbaaf6e.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20837849">
            <a:off x="231291" y="313144"/>
            <a:ext cx="3121025" cy="2451100"/>
          </a:xfrm>
          <a:prstGeom prst="rect">
            <a:avLst/>
          </a:prstGeom>
          <a:noFill/>
          <a:extLst>
            <a:ext uri="{909E8E84-426E-40DD-AFC4-6F175D3DCCD1}">
              <a14:hiddenFill xmlns:a14="http://schemas.microsoft.com/office/drawing/2010/main">
                <a:solidFill>
                  <a:srgbClr val="FFFFFF"/>
                </a:solidFill>
              </a14:hiddenFill>
            </a:ext>
          </a:extLst>
        </p:spPr>
      </p:pic>
      <p:sp>
        <p:nvSpPr>
          <p:cNvPr id="14" name="Прямоугольник 13"/>
          <p:cNvSpPr/>
          <p:nvPr/>
        </p:nvSpPr>
        <p:spPr>
          <a:xfrm>
            <a:off x="3286116" y="3786190"/>
            <a:ext cx="2857520" cy="1015663"/>
          </a:xfrm>
          <a:prstGeom prst="rect">
            <a:avLst/>
          </a:prstGeom>
        </p:spPr>
        <p:txBody>
          <a:bodyPr wrap="square">
            <a:spAutoFit/>
          </a:bodyPr>
          <a:lstStyle/>
          <a:p>
            <a:pPr algn="ctr"/>
            <a:r>
              <a:rPr lang="ru-RU" sz="2000" b="1" dirty="0" smtClean="0">
                <a:solidFill>
                  <a:srgbClr val="FF0000"/>
                </a:solidFill>
              </a:rPr>
              <a:t>Командир  отряда</a:t>
            </a:r>
          </a:p>
          <a:p>
            <a:pPr algn="ctr"/>
            <a:r>
              <a:rPr lang="ru-RU" sz="2000" b="1" dirty="0" smtClean="0">
                <a:solidFill>
                  <a:srgbClr val="0070C0"/>
                </a:solidFill>
              </a:rPr>
              <a:t>Медведев Дмитрий</a:t>
            </a:r>
            <a:br>
              <a:rPr lang="ru-RU" sz="2000" b="1" dirty="0" smtClean="0">
                <a:solidFill>
                  <a:srgbClr val="0070C0"/>
                </a:solidFill>
              </a:rPr>
            </a:br>
            <a:r>
              <a:rPr lang="ru-RU" sz="2000" b="1" dirty="0" smtClean="0">
                <a:solidFill>
                  <a:srgbClr val="0070C0"/>
                </a:solidFill>
              </a:rPr>
              <a:t>7 А  класс</a:t>
            </a:r>
            <a:endParaRPr lang="ru-RU" sz="2000" b="1" dirty="0">
              <a:solidFill>
                <a:srgbClr val="0070C0"/>
              </a:solidFill>
            </a:endParaRPr>
          </a:p>
        </p:txBody>
      </p:sp>
      <p:sp>
        <p:nvSpPr>
          <p:cNvPr id="17" name="Прямоугольник 16"/>
          <p:cNvSpPr/>
          <p:nvPr/>
        </p:nvSpPr>
        <p:spPr>
          <a:xfrm>
            <a:off x="428596" y="5661447"/>
            <a:ext cx="2857520" cy="1015663"/>
          </a:xfrm>
          <a:prstGeom prst="rect">
            <a:avLst/>
          </a:prstGeom>
        </p:spPr>
        <p:txBody>
          <a:bodyPr wrap="square">
            <a:spAutoFit/>
          </a:bodyPr>
          <a:lstStyle/>
          <a:p>
            <a:pPr algn="ctr"/>
            <a:r>
              <a:rPr lang="ru-RU" sz="2000" b="1" dirty="0" smtClean="0">
                <a:solidFill>
                  <a:srgbClr val="FF0000"/>
                </a:solidFill>
              </a:rPr>
              <a:t>Ответственная за СМИ</a:t>
            </a:r>
            <a:endParaRPr lang="ru-RU" sz="2000" b="1" dirty="0" smtClean="0">
              <a:solidFill>
                <a:srgbClr val="FF0000"/>
              </a:solidFill>
            </a:endParaRPr>
          </a:p>
          <a:p>
            <a:pPr algn="ctr"/>
            <a:r>
              <a:rPr lang="ru-RU" sz="2000" b="1" dirty="0" err="1" smtClean="0">
                <a:solidFill>
                  <a:srgbClr val="0070C0"/>
                </a:solidFill>
              </a:rPr>
              <a:t>Велиуллова</a:t>
            </a:r>
            <a:r>
              <a:rPr lang="ru-RU" sz="2000" b="1" dirty="0" smtClean="0">
                <a:solidFill>
                  <a:srgbClr val="0070C0"/>
                </a:solidFill>
              </a:rPr>
              <a:t> Лолита</a:t>
            </a:r>
            <a:r>
              <a:rPr lang="ru-RU" sz="2000" b="1" dirty="0" smtClean="0">
                <a:solidFill>
                  <a:srgbClr val="0070C0"/>
                </a:solidFill>
              </a:rPr>
              <a:t/>
            </a:r>
            <a:br>
              <a:rPr lang="ru-RU" sz="2000" b="1" dirty="0" smtClean="0">
                <a:solidFill>
                  <a:srgbClr val="0070C0"/>
                </a:solidFill>
              </a:rPr>
            </a:br>
            <a:r>
              <a:rPr lang="ru-RU" sz="2000" b="1" dirty="0" smtClean="0">
                <a:solidFill>
                  <a:srgbClr val="0070C0"/>
                </a:solidFill>
              </a:rPr>
              <a:t>7 А  класс</a:t>
            </a:r>
            <a:endParaRPr lang="ru-RU" sz="2000" b="1" dirty="0">
              <a:solidFill>
                <a:srgbClr val="0070C0"/>
              </a:solidFill>
            </a:endParaRPr>
          </a:p>
        </p:txBody>
      </p:sp>
      <p:sp>
        <p:nvSpPr>
          <p:cNvPr id="20" name="Прямоугольник 19"/>
          <p:cNvSpPr/>
          <p:nvPr/>
        </p:nvSpPr>
        <p:spPr>
          <a:xfrm>
            <a:off x="6143636" y="4741693"/>
            <a:ext cx="2857520" cy="1015663"/>
          </a:xfrm>
          <a:prstGeom prst="rect">
            <a:avLst/>
          </a:prstGeom>
        </p:spPr>
        <p:txBody>
          <a:bodyPr wrap="square">
            <a:spAutoFit/>
          </a:bodyPr>
          <a:lstStyle/>
          <a:p>
            <a:pPr algn="ctr"/>
            <a:r>
              <a:rPr lang="ru-RU" sz="2000" b="1" dirty="0" smtClean="0">
                <a:solidFill>
                  <a:srgbClr val="FF0000"/>
                </a:solidFill>
              </a:rPr>
              <a:t>Фоторепортер</a:t>
            </a:r>
            <a:endParaRPr lang="ru-RU" sz="2000" b="1" dirty="0" smtClean="0">
              <a:solidFill>
                <a:srgbClr val="FF0000"/>
              </a:solidFill>
            </a:endParaRPr>
          </a:p>
          <a:p>
            <a:pPr algn="ctr"/>
            <a:r>
              <a:rPr lang="ru-RU" sz="2000" b="1" dirty="0" err="1" smtClean="0">
                <a:solidFill>
                  <a:srgbClr val="0070C0"/>
                </a:solidFill>
              </a:rPr>
              <a:t>Качмашева</a:t>
            </a:r>
            <a:r>
              <a:rPr lang="ru-RU" sz="2000" b="1" dirty="0" smtClean="0">
                <a:solidFill>
                  <a:srgbClr val="0070C0"/>
                </a:solidFill>
              </a:rPr>
              <a:t> Милена</a:t>
            </a:r>
            <a:r>
              <a:rPr lang="ru-RU" sz="2000" b="1" dirty="0" smtClean="0">
                <a:solidFill>
                  <a:srgbClr val="0070C0"/>
                </a:solidFill>
              </a:rPr>
              <a:t/>
            </a:r>
            <a:br>
              <a:rPr lang="ru-RU" sz="2000" b="1" dirty="0" smtClean="0">
                <a:solidFill>
                  <a:srgbClr val="0070C0"/>
                </a:solidFill>
              </a:rPr>
            </a:br>
            <a:r>
              <a:rPr lang="ru-RU" sz="2000" b="1" dirty="0" smtClean="0">
                <a:solidFill>
                  <a:srgbClr val="0070C0"/>
                </a:solidFill>
              </a:rPr>
              <a:t>7 А  класс</a:t>
            </a:r>
            <a:endParaRPr lang="ru-RU" sz="2000" b="1" dirty="0">
              <a:solidFill>
                <a:srgbClr val="0070C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Admin\Desktop\1579212348_76-1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Прямоугольник 4"/>
          <p:cNvSpPr/>
          <p:nvPr/>
        </p:nvSpPr>
        <p:spPr>
          <a:xfrm>
            <a:off x="2699792" y="0"/>
            <a:ext cx="6444208" cy="954107"/>
          </a:xfrm>
          <a:prstGeom prst="rect">
            <a:avLst/>
          </a:prstGeom>
        </p:spPr>
        <p:txBody>
          <a:bodyPr wrap="square">
            <a:spAutoFit/>
          </a:bodyPr>
          <a:lstStyle/>
          <a:p>
            <a:pPr lvl="0" algn="ctr" fontAlgn="base">
              <a:spcBef>
                <a:spcPct val="0"/>
              </a:spcBef>
              <a:spcAft>
                <a:spcPct val="0"/>
              </a:spcAft>
            </a:pPr>
            <a:endParaRPr lang="ru-RU" sz="2800" b="1" dirty="0" smtClean="0">
              <a:solidFill>
                <a:srgbClr val="FFFF00"/>
              </a:solidFill>
              <a:latin typeface="Calibri" pitchFamily="34" charset="0"/>
              <a:ea typeface="Calibri" pitchFamily="34" charset="0"/>
              <a:cs typeface="Times New Roman" pitchFamily="18" charset="0"/>
            </a:endParaRPr>
          </a:p>
          <a:p>
            <a:pPr lvl="0" fontAlgn="base">
              <a:spcBef>
                <a:spcPct val="0"/>
              </a:spcBef>
              <a:spcAft>
                <a:spcPct val="0"/>
              </a:spcAft>
            </a:pPr>
            <a:r>
              <a:rPr lang="ru-RU" sz="2800" dirty="0" smtClean="0">
                <a:latin typeface="Times New Roman" pitchFamily="18" charset="0"/>
                <a:ea typeface="Calibri" pitchFamily="34" charset="0"/>
                <a:cs typeface="Times New Roman" pitchFamily="18" charset="0"/>
              </a:rPr>
              <a:t>              </a:t>
            </a:r>
            <a:endParaRPr lang="ru-RU" sz="2800" dirty="0" smtClean="0">
              <a:latin typeface="Arial" pitchFamily="34" charset="0"/>
              <a:cs typeface="Arial" pitchFamily="34" charset="0"/>
            </a:endParaRPr>
          </a:p>
        </p:txBody>
      </p:sp>
      <p:sp>
        <p:nvSpPr>
          <p:cNvPr id="6" name="Прямоугольник 5"/>
          <p:cNvSpPr/>
          <p:nvPr/>
        </p:nvSpPr>
        <p:spPr>
          <a:xfrm>
            <a:off x="3643306" y="0"/>
            <a:ext cx="5214974" cy="6186309"/>
          </a:xfrm>
          <a:prstGeom prst="rect">
            <a:avLst/>
          </a:prstGeom>
        </p:spPr>
        <p:txBody>
          <a:bodyPr wrap="square">
            <a:spAutoFit/>
          </a:bodyPr>
          <a:lstStyle/>
          <a:p>
            <a:pPr lvl="0"/>
            <a:r>
              <a:rPr lang="ru-RU" dirty="0" smtClean="0"/>
              <a:t>                      </a:t>
            </a:r>
            <a:r>
              <a:rPr lang="ru-RU" sz="3600" b="1" dirty="0" smtClean="0">
                <a:solidFill>
                  <a:srgbClr val="FF0000"/>
                </a:solidFill>
              </a:rPr>
              <a:t>Наш отряд:</a:t>
            </a:r>
          </a:p>
          <a:p>
            <a:pPr lvl="0"/>
            <a:r>
              <a:rPr lang="ru-RU" sz="2400" dirty="0" err="1" smtClean="0"/>
              <a:t>Агмалова</a:t>
            </a:r>
            <a:r>
              <a:rPr lang="ru-RU" sz="2400" dirty="0" smtClean="0"/>
              <a:t> </a:t>
            </a:r>
            <a:r>
              <a:rPr lang="ru-RU" sz="2400" dirty="0" err="1" smtClean="0"/>
              <a:t>Инзиля</a:t>
            </a:r>
            <a:r>
              <a:rPr lang="ru-RU" sz="2400" dirty="0" smtClean="0"/>
              <a:t> </a:t>
            </a:r>
            <a:r>
              <a:rPr lang="ru-RU" sz="2400" dirty="0" err="1" smtClean="0"/>
              <a:t>Рамилевна</a:t>
            </a:r>
            <a:endParaRPr lang="ru-RU" sz="2400" dirty="0" smtClean="0"/>
          </a:p>
          <a:p>
            <a:pPr lvl="0"/>
            <a:r>
              <a:rPr lang="ru-RU" sz="2400" dirty="0" smtClean="0"/>
              <a:t>Асанов Евгений Алексеевич</a:t>
            </a:r>
          </a:p>
          <a:p>
            <a:pPr lvl="0"/>
            <a:r>
              <a:rPr lang="ru-RU" sz="2400" dirty="0" smtClean="0"/>
              <a:t>Асанова Арина Александровна</a:t>
            </a:r>
          </a:p>
          <a:p>
            <a:pPr lvl="0"/>
            <a:r>
              <a:rPr lang="ru-RU" sz="2400" dirty="0" err="1" smtClean="0"/>
              <a:t>Велиуллова</a:t>
            </a:r>
            <a:r>
              <a:rPr lang="ru-RU" sz="2400" dirty="0" smtClean="0"/>
              <a:t> Лолита </a:t>
            </a:r>
            <a:r>
              <a:rPr lang="ru-RU" sz="2400" dirty="0" err="1" smtClean="0"/>
              <a:t>Ринатовна</a:t>
            </a:r>
            <a:endParaRPr lang="ru-RU" sz="2400" dirty="0" smtClean="0"/>
          </a:p>
          <a:p>
            <a:pPr lvl="0"/>
            <a:r>
              <a:rPr lang="ru-RU" sz="2400" dirty="0" smtClean="0"/>
              <a:t>Глазкова Дарья Викторовна</a:t>
            </a:r>
          </a:p>
          <a:p>
            <a:pPr lvl="0"/>
            <a:r>
              <a:rPr lang="ru-RU" sz="2400" dirty="0" err="1" smtClean="0"/>
              <a:t>Гуслистова</a:t>
            </a:r>
            <a:r>
              <a:rPr lang="ru-RU" sz="2400" dirty="0" smtClean="0"/>
              <a:t> Анна Андреевна</a:t>
            </a:r>
          </a:p>
          <a:p>
            <a:pPr lvl="0"/>
            <a:r>
              <a:rPr lang="ru-RU" sz="2400" dirty="0" smtClean="0"/>
              <a:t>Емельянова Вероника Олеговна</a:t>
            </a:r>
          </a:p>
          <a:p>
            <a:pPr lvl="0"/>
            <a:r>
              <a:rPr lang="ru-RU" sz="2400" dirty="0" err="1" smtClean="0"/>
              <a:t>Качмашева</a:t>
            </a:r>
            <a:r>
              <a:rPr lang="ru-RU" sz="2400" dirty="0" smtClean="0"/>
              <a:t> </a:t>
            </a:r>
            <a:r>
              <a:rPr lang="ru-RU" sz="2400" dirty="0" err="1" smtClean="0"/>
              <a:t>Милена</a:t>
            </a:r>
            <a:r>
              <a:rPr lang="ru-RU" sz="2400" dirty="0" smtClean="0"/>
              <a:t> Романовна</a:t>
            </a:r>
          </a:p>
          <a:p>
            <a:pPr lvl="0"/>
            <a:r>
              <a:rPr lang="ru-RU" sz="2400" dirty="0" err="1" smtClean="0"/>
              <a:t>Корнаухова</a:t>
            </a:r>
            <a:r>
              <a:rPr lang="ru-RU" sz="2400" dirty="0" smtClean="0"/>
              <a:t> Ксения Викторовна</a:t>
            </a:r>
          </a:p>
          <a:p>
            <a:pPr lvl="0"/>
            <a:r>
              <a:rPr lang="ru-RU" sz="2400" dirty="0" smtClean="0"/>
              <a:t>Медведев Дмитрий Александрович</a:t>
            </a:r>
          </a:p>
          <a:p>
            <a:pPr lvl="0"/>
            <a:r>
              <a:rPr lang="ru-RU" sz="2400" dirty="0" err="1" smtClean="0"/>
              <a:t>Мишустина</a:t>
            </a:r>
            <a:r>
              <a:rPr lang="ru-RU" sz="2400" dirty="0" smtClean="0"/>
              <a:t> Ксения Васильевна</a:t>
            </a:r>
          </a:p>
          <a:p>
            <a:pPr lvl="0"/>
            <a:r>
              <a:rPr lang="ru-RU" sz="2400" dirty="0" err="1" smtClean="0"/>
              <a:t>Моляшова</a:t>
            </a:r>
            <a:r>
              <a:rPr lang="ru-RU" sz="2400" dirty="0" smtClean="0"/>
              <a:t> Елизавета Витальевна</a:t>
            </a:r>
          </a:p>
          <a:p>
            <a:pPr lvl="0"/>
            <a:r>
              <a:rPr lang="ru-RU" sz="2400" dirty="0" smtClean="0"/>
              <a:t>Морозов Денис </a:t>
            </a:r>
            <a:r>
              <a:rPr lang="ru-RU" sz="2400" dirty="0" err="1" smtClean="0"/>
              <a:t>Радикович</a:t>
            </a:r>
            <a:endParaRPr lang="ru-RU" sz="2400" dirty="0" smtClean="0"/>
          </a:p>
          <a:p>
            <a:pPr lvl="0"/>
            <a:r>
              <a:rPr lang="ru-RU" sz="2400" dirty="0" err="1" smtClean="0"/>
              <a:t>Суханаев</a:t>
            </a:r>
            <a:r>
              <a:rPr lang="ru-RU" sz="2400" dirty="0" smtClean="0"/>
              <a:t> Антон Михайлович</a:t>
            </a:r>
          </a:p>
          <a:p>
            <a:pPr lvl="0"/>
            <a:r>
              <a:rPr lang="ru-RU" sz="2400" dirty="0" smtClean="0"/>
              <a:t>Шакиров </a:t>
            </a:r>
            <a:r>
              <a:rPr lang="ru-RU" sz="2400" dirty="0" err="1" smtClean="0"/>
              <a:t>Сабир</a:t>
            </a:r>
            <a:r>
              <a:rPr lang="ru-RU" sz="2400" dirty="0" smtClean="0"/>
              <a:t> </a:t>
            </a:r>
            <a:r>
              <a:rPr lang="ru-RU" sz="2400" dirty="0" err="1" smtClean="0"/>
              <a:t>Наилевич</a:t>
            </a:r>
            <a:r>
              <a:rPr lang="ru-RU" sz="2400" dirty="0" smtClean="0"/>
              <a:t>    </a:t>
            </a:r>
          </a:p>
        </p:txBody>
      </p:sp>
      <p:pic>
        <p:nvPicPr>
          <p:cNvPr id="5123" name="Picture 3" descr="C:\Users\Admin\Desktop\s1200.png"/>
          <p:cNvPicPr>
            <a:picLocks noChangeAspect="1" noChangeArrowheads="1"/>
          </p:cNvPicPr>
          <p:nvPr/>
        </p:nvPicPr>
        <p:blipFill>
          <a:blip r:embed="rId3" cstate="print"/>
          <a:srcRect/>
          <a:stretch>
            <a:fillRect/>
          </a:stretch>
        </p:blipFill>
        <p:spPr bwMode="auto">
          <a:xfrm>
            <a:off x="285720" y="1500174"/>
            <a:ext cx="3286116" cy="3346361"/>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DEEGER\Desktop\7.jpg"/>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40000"/>
                    </a14:imgEffect>
                  </a14:imgLayer>
                </a14:imgProps>
              </a:ext>
            </a:extLst>
          </a:blip>
          <a:srcRect/>
          <a:stretch>
            <a:fillRect/>
          </a:stretch>
        </p:blipFill>
        <p:spPr bwMode="auto">
          <a:xfrm>
            <a:off x="0" y="0"/>
            <a:ext cx="9213640" cy="6858000"/>
          </a:xfrm>
          <a:prstGeom prst="rect">
            <a:avLst/>
          </a:prstGeom>
          <a:noFill/>
        </p:spPr>
      </p:pic>
      <p:sp>
        <p:nvSpPr>
          <p:cNvPr id="2" name="Заголовок 1"/>
          <p:cNvSpPr>
            <a:spLocks noGrp="1"/>
          </p:cNvSpPr>
          <p:nvPr>
            <p:ph type="title"/>
          </p:nvPr>
        </p:nvSpPr>
        <p:spPr/>
        <p:txBody>
          <a:bodyPr>
            <a:normAutofit fontScale="90000"/>
          </a:bodyPr>
          <a:lstStyle/>
          <a:p>
            <a:r>
              <a:rPr lang="ru-RU" b="1" dirty="0" smtClean="0">
                <a:solidFill>
                  <a:srgbClr val="FF0000"/>
                </a:solidFill>
              </a:rPr>
              <a:t>Как все-таки нам повезло,</a:t>
            </a:r>
            <a:br>
              <a:rPr lang="ru-RU" b="1" dirty="0" smtClean="0">
                <a:solidFill>
                  <a:srgbClr val="FF0000"/>
                </a:solidFill>
              </a:rPr>
            </a:br>
            <a:r>
              <a:rPr lang="ru-RU" b="1" dirty="0" smtClean="0">
                <a:solidFill>
                  <a:srgbClr val="FF0000"/>
                </a:solidFill>
              </a:rPr>
              <a:t>Что лучший куратор у нас!</a:t>
            </a:r>
            <a:endParaRPr lang="ru-RU" b="1" dirty="0">
              <a:solidFill>
                <a:srgbClr val="FF0000"/>
              </a:solidFill>
            </a:endParaRPr>
          </a:p>
        </p:txBody>
      </p:sp>
      <p:pic>
        <p:nvPicPr>
          <p:cNvPr id="12290" name="Picture 2" descr="C:\Users\DEEGER\Desktop\maxresdefault (1).jpg"/>
          <p:cNvPicPr>
            <a:picLocks noGrp="1" noChangeAspect="1" noChangeArrowheads="1"/>
          </p:cNvPicPr>
          <p:nvPr>
            <p:ph idx="1"/>
          </p:nvPr>
        </p:nvPicPr>
        <p:blipFill>
          <a:blip r:embed="rId4" cstate="print"/>
          <a:srcRect l="18037"/>
          <a:stretch>
            <a:fillRect/>
          </a:stretch>
        </p:blipFill>
        <p:spPr bwMode="auto">
          <a:xfrm>
            <a:off x="1142976" y="1643050"/>
            <a:ext cx="7072362" cy="4853676"/>
          </a:xfrm>
          <a:prstGeom prst="rect">
            <a:avLst/>
          </a:prstGeom>
          <a:noFill/>
        </p:spPr>
      </p:pic>
      <p:sp>
        <p:nvSpPr>
          <p:cNvPr id="5" name="Объект 2"/>
          <p:cNvSpPr txBox="1">
            <a:spLocks/>
          </p:cNvSpPr>
          <p:nvPr/>
        </p:nvSpPr>
        <p:spPr>
          <a:xfrm rot="436538">
            <a:off x="5111175" y="2718452"/>
            <a:ext cx="2437734" cy="190080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ru-RU" b="1" i="1" dirty="0" smtClean="0">
                <a:solidFill>
                  <a:srgbClr val="0070C0"/>
                </a:solidFill>
              </a:rPr>
              <a:t>Одинцова Татьяна Викторовна</a:t>
            </a:r>
          </a:p>
        </p:txBody>
      </p:sp>
      <p:pic>
        <p:nvPicPr>
          <p:cNvPr id="6146" name="Picture 2" descr="C:\Users\Admin\Desktop\f63d18fab47a4e635ec2c3033bec0c0e_XL.jpg"/>
          <p:cNvPicPr>
            <a:picLocks noChangeAspect="1" noChangeArrowheads="1"/>
          </p:cNvPicPr>
          <p:nvPr/>
        </p:nvPicPr>
        <p:blipFill>
          <a:blip r:embed="rId5" cstate="print"/>
          <a:srcRect/>
          <a:stretch>
            <a:fillRect/>
          </a:stretch>
        </p:blipFill>
        <p:spPr bwMode="auto">
          <a:xfrm>
            <a:off x="6572264" y="4432754"/>
            <a:ext cx="2143140" cy="2088371"/>
          </a:xfrm>
          <a:prstGeom prst="rect">
            <a:avLst/>
          </a:prstGeom>
          <a:noFill/>
        </p:spPr>
      </p:pic>
      <p:pic>
        <p:nvPicPr>
          <p:cNvPr id="1026" name="Picture 2" descr="C:\Users\Albina\Downloads\IMG_1738.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1786" t="14689" r="13928" b="14085"/>
          <a:stretch/>
        </p:blipFill>
        <p:spPr bwMode="auto">
          <a:xfrm rot="712221">
            <a:off x="2252247" y="2309573"/>
            <a:ext cx="1597347" cy="27185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Admin\Desktop\1579212348_76-110.jpg"/>
          <p:cNvPicPr>
            <a:picLocks noChangeAspect="1" noChangeArrowheads="1"/>
          </p:cNvPicPr>
          <p:nvPr/>
        </p:nvPicPr>
        <p:blipFill>
          <a:blip r:embed="rId2"/>
          <a:srcRect/>
          <a:stretch>
            <a:fillRect/>
          </a:stretch>
        </p:blipFill>
        <p:spPr bwMode="auto">
          <a:xfrm>
            <a:off x="0" y="0"/>
            <a:ext cx="9144001" cy="6858000"/>
          </a:xfrm>
          <a:prstGeom prst="rect">
            <a:avLst/>
          </a:prstGeom>
          <a:noFill/>
        </p:spPr>
      </p:pic>
      <p:sp>
        <p:nvSpPr>
          <p:cNvPr id="2" name="Заголовок 1"/>
          <p:cNvSpPr>
            <a:spLocks noGrp="1"/>
          </p:cNvSpPr>
          <p:nvPr>
            <p:ph type="ctrTitle"/>
          </p:nvPr>
        </p:nvSpPr>
        <p:spPr>
          <a:xfrm>
            <a:off x="0" y="428604"/>
            <a:ext cx="8964488" cy="5400600"/>
          </a:xfrm>
        </p:spPr>
        <p:txBody>
          <a:bodyPr>
            <a:normAutofit fontScale="90000"/>
          </a:bodyPr>
          <a:lstStyle/>
          <a:p>
            <a:pPr algn="l"/>
            <a:r>
              <a:rPr lang="ru-RU" sz="3200" b="1" dirty="0" smtClean="0">
                <a:solidFill>
                  <a:srgbClr val="FF0000"/>
                </a:solidFill>
              </a:rPr>
              <a:t/>
            </a:r>
            <a:br>
              <a:rPr lang="ru-RU" sz="3200" b="1" dirty="0" smtClean="0">
                <a:solidFill>
                  <a:srgbClr val="FF0000"/>
                </a:solidFill>
              </a:rPr>
            </a:br>
            <a:r>
              <a:rPr lang="ru-RU" sz="3200" b="1" dirty="0">
                <a:solidFill>
                  <a:srgbClr val="FF0000"/>
                </a:solidFill>
              </a:rPr>
              <a:t/>
            </a:r>
            <a:br>
              <a:rPr lang="ru-RU" sz="3200" b="1" dirty="0">
                <a:solidFill>
                  <a:srgbClr val="FF0000"/>
                </a:solidFill>
              </a:rPr>
            </a:br>
            <a:r>
              <a:rPr lang="ru-RU" sz="3200" b="1" dirty="0" smtClean="0">
                <a:solidFill>
                  <a:srgbClr val="FF0000"/>
                </a:solidFill>
              </a:rPr>
              <a:t/>
            </a:r>
            <a:br>
              <a:rPr lang="ru-RU" sz="3200" b="1" dirty="0" smtClean="0">
                <a:solidFill>
                  <a:srgbClr val="FF0000"/>
                </a:solidFill>
              </a:rPr>
            </a:br>
            <a:r>
              <a:rPr lang="ru-RU" sz="3200" b="1" dirty="0">
                <a:solidFill>
                  <a:srgbClr val="FF0000"/>
                </a:solidFill>
              </a:rPr>
              <a:t/>
            </a:r>
            <a:br>
              <a:rPr lang="ru-RU" sz="3200" b="1" dirty="0">
                <a:solidFill>
                  <a:srgbClr val="FF0000"/>
                </a:solidFill>
              </a:rPr>
            </a:br>
            <a:r>
              <a:rPr lang="ru-RU" sz="3200" b="1" dirty="0" smtClean="0">
                <a:solidFill>
                  <a:srgbClr val="FF0000"/>
                </a:solidFill>
              </a:rPr>
              <a:t/>
            </a:r>
            <a:br>
              <a:rPr lang="ru-RU" sz="3200" b="1" dirty="0" smtClean="0">
                <a:solidFill>
                  <a:srgbClr val="FF0000"/>
                </a:solidFill>
              </a:rPr>
            </a:br>
            <a:r>
              <a:rPr lang="ru-RU" sz="3200" b="1" dirty="0">
                <a:solidFill>
                  <a:srgbClr val="FF0000"/>
                </a:solidFill>
              </a:rPr>
              <a:t/>
            </a:r>
            <a:br>
              <a:rPr lang="ru-RU" sz="3200" b="1" dirty="0">
                <a:solidFill>
                  <a:srgbClr val="FF0000"/>
                </a:solidFill>
              </a:rPr>
            </a:br>
            <a:r>
              <a:rPr lang="ru-RU" sz="3200" b="1" dirty="0" smtClean="0">
                <a:solidFill>
                  <a:srgbClr val="FF0000"/>
                </a:solidFill>
              </a:rPr>
              <a:t/>
            </a:r>
            <a:br>
              <a:rPr lang="ru-RU" sz="3200" b="1" dirty="0" smtClean="0">
                <a:solidFill>
                  <a:srgbClr val="FF0000"/>
                </a:solidFill>
              </a:rPr>
            </a:br>
            <a:r>
              <a:rPr lang="ru-RU" sz="3200" b="1" dirty="0">
                <a:solidFill>
                  <a:srgbClr val="FF0000"/>
                </a:solidFill>
              </a:rPr>
              <a:t/>
            </a:r>
            <a:br>
              <a:rPr lang="ru-RU" sz="3200" b="1" dirty="0">
                <a:solidFill>
                  <a:srgbClr val="FF0000"/>
                </a:solidFill>
              </a:rPr>
            </a:br>
            <a:r>
              <a:rPr lang="ru-RU" sz="3200" b="1" dirty="0" smtClean="0">
                <a:solidFill>
                  <a:srgbClr val="FF0000"/>
                </a:solidFill>
              </a:rPr>
              <a:t/>
            </a:r>
            <a:br>
              <a:rPr lang="ru-RU" sz="3200" b="1" dirty="0" smtClean="0">
                <a:solidFill>
                  <a:srgbClr val="FF0000"/>
                </a:solidFill>
              </a:rPr>
            </a:br>
            <a:r>
              <a:rPr lang="ru-RU" sz="3200" b="1" dirty="0">
                <a:solidFill>
                  <a:srgbClr val="FF0000"/>
                </a:solidFill>
              </a:rPr>
              <a:t/>
            </a:r>
            <a:br>
              <a:rPr lang="ru-RU" sz="3200" b="1" dirty="0">
                <a:solidFill>
                  <a:srgbClr val="FF0000"/>
                </a:solidFill>
              </a:rPr>
            </a:br>
            <a:r>
              <a:rPr lang="ru-RU" sz="3200" b="1" dirty="0" smtClean="0">
                <a:solidFill>
                  <a:srgbClr val="FF0000"/>
                </a:solidFill>
              </a:rPr>
              <a:t/>
            </a:r>
            <a:br>
              <a:rPr lang="ru-RU" sz="3200" b="1" dirty="0" smtClean="0">
                <a:solidFill>
                  <a:srgbClr val="FF0000"/>
                </a:solidFill>
              </a:rPr>
            </a:br>
            <a:r>
              <a:rPr lang="ru-RU" sz="3200" b="1" dirty="0">
                <a:solidFill>
                  <a:srgbClr val="FF0000"/>
                </a:solidFill>
              </a:rPr>
              <a:t/>
            </a:r>
            <a:br>
              <a:rPr lang="ru-RU" sz="3200" b="1" dirty="0">
                <a:solidFill>
                  <a:srgbClr val="FF0000"/>
                </a:solidFill>
              </a:rPr>
            </a:br>
            <a:r>
              <a:rPr lang="ru-RU" sz="3200" b="1" dirty="0" smtClean="0">
                <a:solidFill>
                  <a:srgbClr val="FF0000"/>
                </a:solidFill>
              </a:rPr>
              <a:t/>
            </a:r>
            <a:br>
              <a:rPr lang="ru-RU" sz="3200" b="1" dirty="0" smtClean="0">
                <a:solidFill>
                  <a:srgbClr val="FF0000"/>
                </a:solidFill>
              </a:rPr>
            </a:br>
            <a:r>
              <a:rPr lang="ru-RU" sz="3200" b="1" dirty="0">
                <a:solidFill>
                  <a:srgbClr val="FF0000"/>
                </a:solidFill>
              </a:rPr>
              <a:t/>
            </a:r>
            <a:br>
              <a:rPr lang="ru-RU" sz="3200" b="1" dirty="0">
                <a:solidFill>
                  <a:srgbClr val="FF0000"/>
                </a:solidFill>
              </a:rPr>
            </a:br>
            <a:r>
              <a:rPr lang="ru-RU" sz="3200" b="1" dirty="0" smtClean="0">
                <a:solidFill>
                  <a:srgbClr val="FF0000"/>
                </a:solidFill>
              </a:rPr>
              <a:t/>
            </a:r>
            <a:br>
              <a:rPr lang="ru-RU" sz="3200" b="1" dirty="0" smtClean="0">
                <a:solidFill>
                  <a:srgbClr val="FF0000"/>
                </a:solidFill>
              </a:rPr>
            </a:br>
            <a:r>
              <a:rPr lang="ru-RU" sz="3200" b="1" dirty="0">
                <a:solidFill>
                  <a:srgbClr val="FF0000"/>
                </a:solidFill>
              </a:rPr>
              <a:t/>
            </a:r>
            <a:br>
              <a:rPr lang="ru-RU" sz="3200" b="1" dirty="0">
                <a:solidFill>
                  <a:srgbClr val="FF0000"/>
                </a:solidFill>
              </a:rPr>
            </a:br>
            <a:r>
              <a:rPr lang="ru-RU" sz="3200" b="1" dirty="0" smtClean="0">
                <a:solidFill>
                  <a:srgbClr val="FF0000"/>
                </a:solidFill>
              </a:rPr>
              <a:t/>
            </a:r>
            <a:br>
              <a:rPr lang="ru-RU" sz="3200" b="1" dirty="0" smtClean="0">
                <a:solidFill>
                  <a:srgbClr val="FF0000"/>
                </a:solidFill>
              </a:rPr>
            </a:br>
            <a:r>
              <a:rPr lang="ru-RU" sz="3200" b="1" dirty="0" smtClean="0">
                <a:solidFill>
                  <a:srgbClr val="FF0000"/>
                </a:solidFill>
              </a:rPr>
              <a:t>           </a:t>
            </a:r>
            <a:endParaRPr lang="ru-RU" sz="3100" dirty="0">
              <a:solidFill>
                <a:srgbClr val="002060"/>
              </a:solidFill>
            </a:endParaRPr>
          </a:p>
        </p:txBody>
      </p:sp>
      <p:sp>
        <p:nvSpPr>
          <p:cNvPr id="3" name="Прямоугольник 2"/>
          <p:cNvSpPr/>
          <p:nvPr/>
        </p:nvSpPr>
        <p:spPr>
          <a:xfrm>
            <a:off x="357158" y="285728"/>
            <a:ext cx="8321008" cy="1569660"/>
          </a:xfrm>
          <a:prstGeom prst="rect">
            <a:avLst/>
          </a:prstGeom>
        </p:spPr>
        <p:txBody>
          <a:bodyPr wrap="square">
            <a:spAutoFit/>
          </a:bodyPr>
          <a:lstStyle/>
          <a:p>
            <a:pPr algn="ctr"/>
            <a:r>
              <a:rPr lang="ru-RU" sz="4000" b="1" i="1" dirty="0" smtClean="0">
                <a:solidFill>
                  <a:srgbClr val="FF0000"/>
                </a:solidFill>
                <a:latin typeface="Calibri"/>
                <a:ea typeface="Calibri"/>
                <a:cs typeface="Times New Roman"/>
              </a:rPr>
              <a:t>Учеба  активистов  отряда</a:t>
            </a:r>
          </a:p>
          <a:p>
            <a:r>
              <a:rPr lang="ru-RU" sz="2800" dirty="0">
                <a:latin typeface="Calibri"/>
                <a:ea typeface="Calibri"/>
                <a:cs typeface="Times New Roman"/>
              </a:rPr>
              <a:t/>
            </a:r>
            <a:br>
              <a:rPr lang="ru-RU" sz="2800" dirty="0">
                <a:latin typeface="Calibri"/>
                <a:ea typeface="Calibri"/>
                <a:cs typeface="Times New Roman"/>
              </a:rPr>
            </a:br>
            <a:endParaRPr lang="ru-RU" sz="2800" dirty="0"/>
          </a:p>
        </p:txBody>
      </p:sp>
      <p:pic>
        <p:nvPicPr>
          <p:cNvPr id="14337" name="Picture 1" descr="C:\Users\Admin\Desktop\ДВОРЕЦ3-IMG_2731.JPG"/>
          <p:cNvPicPr>
            <a:picLocks noChangeAspect="1" noChangeArrowheads="1"/>
          </p:cNvPicPr>
          <p:nvPr/>
        </p:nvPicPr>
        <p:blipFill>
          <a:blip r:embed="rId3" cstate="print"/>
          <a:srcRect/>
          <a:stretch>
            <a:fillRect/>
          </a:stretch>
        </p:blipFill>
        <p:spPr bwMode="auto">
          <a:xfrm>
            <a:off x="4786314" y="1142984"/>
            <a:ext cx="3425984" cy="2143140"/>
          </a:xfrm>
          <a:prstGeom prst="rect">
            <a:avLst/>
          </a:prstGeom>
          <a:noFill/>
        </p:spPr>
      </p:pic>
      <p:pic>
        <p:nvPicPr>
          <p:cNvPr id="14338" name="Picture 2" descr="C:\Users\Admin\Desktop\ОБЩ.во ДВОРЦЕ-IMG_2754.JPG"/>
          <p:cNvPicPr>
            <a:picLocks noChangeAspect="1" noChangeArrowheads="1"/>
          </p:cNvPicPr>
          <p:nvPr/>
        </p:nvPicPr>
        <p:blipFill>
          <a:blip r:embed="rId4" cstate="print"/>
          <a:srcRect/>
          <a:stretch>
            <a:fillRect/>
          </a:stretch>
        </p:blipFill>
        <p:spPr bwMode="auto">
          <a:xfrm>
            <a:off x="571472" y="1000108"/>
            <a:ext cx="3429024" cy="2168354"/>
          </a:xfrm>
          <a:prstGeom prst="rect">
            <a:avLst/>
          </a:prstGeom>
          <a:noFill/>
        </p:spPr>
      </p:pic>
      <p:pic>
        <p:nvPicPr>
          <p:cNvPr id="14339" name="Picture 3" descr="C:\Users\Admin\Desktop\ДВОРЕЦ-IMG_2734.JPG"/>
          <p:cNvPicPr>
            <a:picLocks noChangeAspect="1" noChangeArrowheads="1"/>
          </p:cNvPicPr>
          <p:nvPr/>
        </p:nvPicPr>
        <p:blipFill>
          <a:blip r:embed="rId5" cstate="print"/>
          <a:srcRect/>
          <a:stretch>
            <a:fillRect/>
          </a:stretch>
        </p:blipFill>
        <p:spPr bwMode="auto">
          <a:xfrm>
            <a:off x="642910" y="3714752"/>
            <a:ext cx="3571900" cy="2143140"/>
          </a:xfrm>
          <a:prstGeom prst="rect">
            <a:avLst/>
          </a:prstGeom>
          <a:noFill/>
        </p:spPr>
      </p:pic>
      <p:pic>
        <p:nvPicPr>
          <p:cNvPr id="14342" name="Picture 6" descr="C:\Users\Admin\Desktop\ДВОРЕЦ2-IMG_2740.JPG"/>
          <p:cNvPicPr>
            <a:picLocks noChangeAspect="1" noChangeArrowheads="1"/>
          </p:cNvPicPr>
          <p:nvPr/>
        </p:nvPicPr>
        <p:blipFill>
          <a:blip r:embed="rId6" cstate="print"/>
          <a:srcRect/>
          <a:stretch>
            <a:fillRect/>
          </a:stretch>
        </p:blipFill>
        <p:spPr bwMode="auto">
          <a:xfrm>
            <a:off x="4714876" y="3714752"/>
            <a:ext cx="3571900" cy="2143141"/>
          </a:xfrm>
          <a:prstGeom prst="rect">
            <a:avLst/>
          </a:prstGeom>
          <a:noFill/>
        </p:spPr>
      </p:pic>
      <p:pic>
        <p:nvPicPr>
          <p:cNvPr id="10" name="Picture 2" descr="БАЛЫКХАНОВ3"/>
          <p:cNvPicPr>
            <a:picLocks noChangeAspect="1" noChangeArrowheads="1"/>
          </p:cNvPicPr>
          <p:nvPr/>
        </p:nvPicPr>
        <p:blipFill>
          <a:blip r:embed="rId7" cstate="print"/>
          <a:srcRect/>
          <a:stretch>
            <a:fillRect/>
          </a:stretch>
        </p:blipFill>
        <p:spPr bwMode="auto">
          <a:xfrm>
            <a:off x="3500430" y="2928934"/>
            <a:ext cx="2029680" cy="1500198"/>
          </a:xfrm>
          <a:prstGeom prst="rect">
            <a:avLst/>
          </a:prstGeom>
          <a:noFill/>
          <a:ln w="9525">
            <a:noFill/>
            <a:miter lim="800000"/>
            <a:headEnd/>
            <a:tailEnd/>
          </a:ln>
        </p:spPr>
      </p:pic>
    </p:spTree>
    <p:extLst>
      <p:ext uri="{BB962C8B-B14F-4D97-AF65-F5344CB8AC3E}">
        <p14:creationId xmlns:p14="http://schemas.microsoft.com/office/powerpoint/2010/main" val="261254313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1061</TotalTime>
  <Words>351</Words>
  <Application>Microsoft Office PowerPoint</Application>
  <PresentationFormat>Экран (4:3)</PresentationFormat>
  <Paragraphs>74</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Волна</vt:lpstr>
      <vt:lpstr>Презентация PowerPoint</vt:lpstr>
      <vt:lpstr>Презентация PowerPoint</vt:lpstr>
      <vt:lpstr>Знакомьтесь – это мы</vt:lpstr>
      <vt:lpstr>Презентация PowerPoint</vt:lpstr>
      <vt:lpstr>Презентация PowerPoint</vt:lpstr>
      <vt:lpstr>Совет отряда</vt:lpstr>
      <vt:lpstr>Презентация PowerPoint</vt:lpstr>
      <vt:lpstr>Как все-таки нам повезло, Что лучший куратор у нас!</vt:lpstr>
      <vt:lpstr>                            </vt:lpstr>
      <vt:lpstr>Акция «Подари улыбку» Участники объединения «Самостоятельные дети» раздавали листовки и делились улыбками со школьниками. Для учащихся младших классов школы провели спортивные и музыкальные конкурсы. Учащиеся старшего блока соревновались с учителями за звание самой красивой улыбки. </vt:lpstr>
      <vt:lpstr>Презентация PowerPoint</vt:lpstr>
      <vt:lpstr>Презентация PowerPoint</vt:lpstr>
      <vt:lpstr>Акция «Скажи нет!» Участники объединения «Самостоятельные дети» раздавали брошюры, информирующие о болезни, и листовки со слоганами, направленными на поддержание здорового образа жизни.Жителям микрорайона раздавали красные ленточки – символ борьбы со СПИДом  </vt:lpstr>
      <vt:lpstr>Презентация PowerPoint</vt:lpstr>
      <vt:lpstr>Нам - смелым, сильным, ловким –  со спортом всегда по пути.</vt:lpstr>
      <vt:lpstr>Дружно и весело  отмечаем праздники.</vt:lpstr>
      <vt:lpstr>Мы разные – в этом наше богатство,  мы вместе – в этом наша сила!</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Евгений</dc:creator>
  <cp:lastModifiedBy>Albina</cp:lastModifiedBy>
  <cp:revision>116</cp:revision>
  <cp:lastPrinted>2017-11-27T04:43:24Z</cp:lastPrinted>
  <dcterms:created xsi:type="dcterms:W3CDTF">2014-12-12T18:09:42Z</dcterms:created>
  <dcterms:modified xsi:type="dcterms:W3CDTF">2020-05-19T08:25:19Z</dcterms:modified>
</cp:coreProperties>
</file>